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74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3" Type="http://schemas.openxmlformats.org/officeDocument/2006/relationships/image" Target="../media/image69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137.png"/><Relationship Id="rId18" Type="http://schemas.openxmlformats.org/officeDocument/2006/relationships/image" Target="../media/image142.png"/><Relationship Id="rId26" Type="http://schemas.openxmlformats.org/officeDocument/2006/relationships/image" Target="../media/image149.png"/><Relationship Id="rId3" Type="http://schemas.openxmlformats.org/officeDocument/2006/relationships/image" Target="../media/image128.png"/><Relationship Id="rId21" Type="http://schemas.openxmlformats.org/officeDocument/2006/relationships/image" Target="../media/image145.png"/><Relationship Id="rId7" Type="http://schemas.openxmlformats.org/officeDocument/2006/relationships/image" Target="../media/image132.png"/><Relationship Id="rId12" Type="http://schemas.openxmlformats.org/officeDocument/2006/relationships/image" Target="../media/image136.png"/><Relationship Id="rId17" Type="http://schemas.openxmlformats.org/officeDocument/2006/relationships/image" Target="../media/image141.png"/><Relationship Id="rId25" Type="http://schemas.openxmlformats.org/officeDocument/2006/relationships/image" Target="../media/image148.png"/><Relationship Id="rId2" Type="http://schemas.openxmlformats.org/officeDocument/2006/relationships/image" Target="../media/image27.png"/><Relationship Id="rId16" Type="http://schemas.openxmlformats.org/officeDocument/2006/relationships/image" Target="../media/image140.png"/><Relationship Id="rId20" Type="http://schemas.openxmlformats.org/officeDocument/2006/relationships/image" Target="../media/image144.png"/><Relationship Id="rId29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image" Target="../media/image135.png"/><Relationship Id="rId24" Type="http://schemas.openxmlformats.org/officeDocument/2006/relationships/image" Target="../media/image114.png"/><Relationship Id="rId32" Type="http://schemas.openxmlformats.org/officeDocument/2006/relationships/image" Target="../media/image155.png"/><Relationship Id="rId5" Type="http://schemas.openxmlformats.org/officeDocument/2006/relationships/image" Target="../media/image130.png"/><Relationship Id="rId15" Type="http://schemas.openxmlformats.org/officeDocument/2006/relationships/image" Target="../media/image139.png"/><Relationship Id="rId23" Type="http://schemas.openxmlformats.org/officeDocument/2006/relationships/image" Target="../media/image147.png"/><Relationship Id="rId28" Type="http://schemas.openxmlformats.org/officeDocument/2006/relationships/image" Target="../media/image151.png"/><Relationship Id="rId10" Type="http://schemas.openxmlformats.org/officeDocument/2006/relationships/image" Target="../media/image134.png"/><Relationship Id="rId19" Type="http://schemas.openxmlformats.org/officeDocument/2006/relationships/image" Target="../media/image143.png"/><Relationship Id="rId31" Type="http://schemas.openxmlformats.org/officeDocument/2006/relationships/image" Target="../media/image154.png"/><Relationship Id="rId4" Type="http://schemas.openxmlformats.org/officeDocument/2006/relationships/image" Target="../media/image129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Relationship Id="rId22" Type="http://schemas.openxmlformats.org/officeDocument/2006/relationships/image" Target="../media/image146.png"/><Relationship Id="rId27" Type="http://schemas.openxmlformats.org/officeDocument/2006/relationships/image" Target="../media/image150.png"/><Relationship Id="rId30" Type="http://schemas.openxmlformats.org/officeDocument/2006/relationships/image" Target="../media/image15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4.png"/><Relationship Id="rId18" Type="http://schemas.openxmlformats.org/officeDocument/2006/relationships/image" Target="../media/image169.png"/><Relationship Id="rId3" Type="http://schemas.openxmlformats.org/officeDocument/2006/relationships/image" Target="../media/image156.png"/><Relationship Id="rId21" Type="http://schemas.openxmlformats.org/officeDocument/2006/relationships/image" Target="../media/image172.png"/><Relationship Id="rId7" Type="http://schemas.openxmlformats.org/officeDocument/2006/relationships/image" Target="../media/image158.png"/><Relationship Id="rId12" Type="http://schemas.openxmlformats.org/officeDocument/2006/relationships/image" Target="../media/image163.png"/><Relationship Id="rId17" Type="http://schemas.openxmlformats.org/officeDocument/2006/relationships/image" Target="../media/image168.png"/><Relationship Id="rId2" Type="http://schemas.openxmlformats.org/officeDocument/2006/relationships/image" Target="../media/image27.png"/><Relationship Id="rId16" Type="http://schemas.openxmlformats.org/officeDocument/2006/relationships/image" Target="../media/image167.png"/><Relationship Id="rId20" Type="http://schemas.openxmlformats.org/officeDocument/2006/relationships/image" Target="../media/image1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11" Type="http://schemas.openxmlformats.org/officeDocument/2006/relationships/image" Target="../media/image162.png"/><Relationship Id="rId5" Type="http://schemas.openxmlformats.org/officeDocument/2006/relationships/image" Target="../media/image157.png"/><Relationship Id="rId15" Type="http://schemas.openxmlformats.org/officeDocument/2006/relationships/image" Target="../media/image166.png"/><Relationship Id="rId23" Type="http://schemas.openxmlformats.org/officeDocument/2006/relationships/image" Target="../media/image174.png"/><Relationship Id="rId10" Type="http://schemas.openxmlformats.org/officeDocument/2006/relationships/image" Target="../media/image161.png"/><Relationship Id="rId19" Type="http://schemas.openxmlformats.org/officeDocument/2006/relationships/image" Target="../media/image170.png"/><Relationship Id="rId4" Type="http://schemas.openxmlformats.org/officeDocument/2006/relationships/image" Target="../media/image144.png"/><Relationship Id="rId9" Type="http://schemas.openxmlformats.org/officeDocument/2006/relationships/image" Target="../media/image160.png"/><Relationship Id="rId14" Type="http://schemas.openxmlformats.org/officeDocument/2006/relationships/image" Target="../media/image165.png"/><Relationship Id="rId22" Type="http://schemas.openxmlformats.org/officeDocument/2006/relationships/image" Target="../media/image17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5.png"/><Relationship Id="rId18" Type="http://schemas.openxmlformats.org/officeDocument/2006/relationships/image" Target="../media/image190.png"/><Relationship Id="rId3" Type="http://schemas.openxmlformats.org/officeDocument/2006/relationships/image" Target="../media/image175.png"/><Relationship Id="rId21" Type="http://schemas.openxmlformats.org/officeDocument/2006/relationships/image" Target="../media/image193.png"/><Relationship Id="rId7" Type="http://schemas.openxmlformats.org/officeDocument/2006/relationships/image" Target="../media/image179.png"/><Relationship Id="rId12" Type="http://schemas.openxmlformats.org/officeDocument/2006/relationships/image" Target="../media/image184.png"/><Relationship Id="rId17" Type="http://schemas.openxmlformats.org/officeDocument/2006/relationships/image" Target="../media/image189.png"/><Relationship Id="rId2" Type="http://schemas.openxmlformats.org/officeDocument/2006/relationships/image" Target="../media/image27.png"/><Relationship Id="rId16" Type="http://schemas.openxmlformats.org/officeDocument/2006/relationships/image" Target="../media/image188.png"/><Relationship Id="rId20" Type="http://schemas.openxmlformats.org/officeDocument/2006/relationships/image" Target="../media/image1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8.png"/><Relationship Id="rId11" Type="http://schemas.openxmlformats.org/officeDocument/2006/relationships/image" Target="../media/image183.png"/><Relationship Id="rId5" Type="http://schemas.openxmlformats.org/officeDocument/2006/relationships/image" Target="../media/image177.png"/><Relationship Id="rId15" Type="http://schemas.openxmlformats.org/officeDocument/2006/relationships/image" Target="../media/image187.png"/><Relationship Id="rId23" Type="http://schemas.openxmlformats.org/officeDocument/2006/relationships/image" Target="../media/image195.png"/><Relationship Id="rId10" Type="http://schemas.openxmlformats.org/officeDocument/2006/relationships/image" Target="../media/image182.png"/><Relationship Id="rId19" Type="http://schemas.openxmlformats.org/officeDocument/2006/relationships/image" Target="../media/image191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Relationship Id="rId14" Type="http://schemas.openxmlformats.org/officeDocument/2006/relationships/image" Target="../media/image186.png"/><Relationship Id="rId22" Type="http://schemas.openxmlformats.org/officeDocument/2006/relationships/image" Target="../media/image19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13" Type="http://schemas.openxmlformats.org/officeDocument/2006/relationships/image" Target="../media/image206.png"/><Relationship Id="rId18" Type="http://schemas.openxmlformats.org/officeDocument/2006/relationships/image" Target="../media/image211.png"/><Relationship Id="rId3" Type="http://schemas.openxmlformats.org/officeDocument/2006/relationships/image" Target="../media/image196.png"/><Relationship Id="rId21" Type="http://schemas.openxmlformats.org/officeDocument/2006/relationships/image" Target="../media/image214.png"/><Relationship Id="rId7" Type="http://schemas.openxmlformats.org/officeDocument/2006/relationships/image" Target="../media/image200.png"/><Relationship Id="rId12" Type="http://schemas.openxmlformats.org/officeDocument/2006/relationships/image" Target="../media/image205.png"/><Relationship Id="rId17" Type="http://schemas.openxmlformats.org/officeDocument/2006/relationships/image" Target="../media/image210.png"/><Relationship Id="rId25" Type="http://schemas.openxmlformats.org/officeDocument/2006/relationships/image" Target="../media/image218.png"/><Relationship Id="rId2" Type="http://schemas.openxmlformats.org/officeDocument/2006/relationships/image" Target="../media/image27.png"/><Relationship Id="rId16" Type="http://schemas.openxmlformats.org/officeDocument/2006/relationships/image" Target="../media/image209.png"/><Relationship Id="rId20" Type="http://schemas.openxmlformats.org/officeDocument/2006/relationships/image" Target="../media/image2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9.png"/><Relationship Id="rId11" Type="http://schemas.openxmlformats.org/officeDocument/2006/relationships/image" Target="../media/image204.png"/><Relationship Id="rId24" Type="http://schemas.openxmlformats.org/officeDocument/2006/relationships/image" Target="../media/image217.png"/><Relationship Id="rId5" Type="http://schemas.openxmlformats.org/officeDocument/2006/relationships/image" Target="../media/image198.png"/><Relationship Id="rId15" Type="http://schemas.openxmlformats.org/officeDocument/2006/relationships/image" Target="../media/image208.png"/><Relationship Id="rId23" Type="http://schemas.openxmlformats.org/officeDocument/2006/relationships/image" Target="../media/image216.png"/><Relationship Id="rId10" Type="http://schemas.openxmlformats.org/officeDocument/2006/relationships/image" Target="../media/image203.png"/><Relationship Id="rId19" Type="http://schemas.openxmlformats.org/officeDocument/2006/relationships/image" Target="../media/image212.png"/><Relationship Id="rId4" Type="http://schemas.openxmlformats.org/officeDocument/2006/relationships/image" Target="../media/image197.png"/><Relationship Id="rId9" Type="http://schemas.openxmlformats.org/officeDocument/2006/relationships/image" Target="../media/image202.png"/><Relationship Id="rId14" Type="http://schemas.openxmlformats.org/officeDocument/2006/relationships/image" Target="../media/image207.png"/><Relationship Id="rId22" Type="http://schemas.openxmlformats.org/officeDocument/2006/relationships/image" Target="../media/image2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230.png"/><Relationship Id="rId18" Type="http://schemas.openxmlformats.org/officeDocument/2006/relationships/image" Target="../media/image234.png"/><Relationship Id="rId3" Type="http://schemas.openxmlformats.org/officeDocument/2006/relationships/image" Target="../media/image220.png"/><Relationship Id="rId21" Type="http://schemas.openxmlformats.org/officeDocument/2006/relationships/image" Target="../media/image237.png"/><Relationship Id="rId7" Type="http://schemas.openxmlformats.org/officeDocument/2006/relationships/image" Target="../media/image224.png"/><Relationship Id="rId12" Type="http://schemas.openxmlformats.org/officeDocument/2006/relationships/image" Target="../media/image229.png"/><Relationship Id="rId17" Type="http://schemas.openxmlformats.org/officeDocument/2006/relationships/image" Target="../media/image27.png"/><Relationship Id="rId2" Type="http://schemas.openxmlformats.org/officeDocument/2006/relationships/image" Target="../media/image219.png"/><Relationship Id="rId16" Type="http://schemas.openxmlformats.org/officeDocument/2006/relationships/image" Target="../media/image233.png"/><Relationship Id="rId20" Type="http://schemas.openxmlformats.org/officeDocument/2006/relationships/image" Target="../media/image2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png"/><Relationship Id="rId11" Type="http://schemas.openxmlformats.org/officeDocument/2006/relationships/image" Target="../media/image228.png"/><Relationship Id="rId24" Type="http://schemas.openxmlformats.org/officeDocument/2006/relationships/image" Target="../media/image240.png"/><Relationship Id="rId5" Type="http://schemas.openxmlformats.org/officeDocument/2006/relationships/image" Target="../media/image222.png"/><Relationship Id="rId15" Type="http://schemas.openxmlformats.org/officeDocument/2006/relationships/image" Target="../media/image232.png"/><Relationship Id="rId23" Type="http://schemas.openxmlformats.org/officeDocument/2006/relationships/image" Target="../media/image239.png"/><Relationship Id="rId10" Type="http://schemas.openxmlformats.org/officeDocument/2006/relationships/image" Target="../media/image227.png"/><Relationship Id="rId19" Type="http://schemas.openxmlformats.org/officeDocument/2006/relationships/image" Target="../media/image235.png"/><Relationship Id="rId4" Type="http://schemas.openxmlformats.org/officeDocument/2006/relationships/image" Target="../media/image221.png"/><Relationship Id="rId9" Type="http://schemas.openxmlformats.org/officeDocument/2006/relationships/image" Target="../media/image226.png"/><Relationship Id="rId14" Type="http://schemas.openxmlformats.org/officeDocument/2006/relationships/image" Target="../media/image231.png"/><Relationship Id="rId22" Type="http://schemas.openxmlformats.org/officeDocument/2006/relationships/image" Target="../media/image2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27.png"/><Relationship Id="rId7" Type="http://schemas.openxmlformats.org/officeDocument/2006/relationships/image" Target="../media/image245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49.png"/><Relationship Id="rId7" Type="http://schemas.openxmlformats.org/officeDocument/2006/relationships/image" Target="../media/image251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5" Type="http://schemas.openxmlformats.org/officeDocument/2006/relationships/image" Target="../media/image242.png"/><Relationship Id="rId10" Type="http://schemas.openxmlformats.org/officeDocument/2006/relationships/image" Target="../media/image254.png"/><Relationship Id="rId4" Type="http://schemas.openxmlformats.org/officeDocument/2006/relationships/image" Target="../media/image27.png"/><Relationship Id="rId9" Type="http://schemas.openxmlformats.org/officeDocument/2006/relationships/image" Target="../media/image2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7" Type="http://schemas.openxmlformats.org/officeDocument/2006/relationships/image" Target="../media/image25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7.png"/><Relationship Id="rId7" Type="http://schemas.openxmlformats.org/officeDocument/2006/relationships/image" Target="../media/image261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0.png"/><Relationship Id="rId5" Type="http://schemas.openxmlformats.org/officeDocument/2006/relationships/image" Target="../media/image243.png"/><Relationship Id="rId10" Type="http://schemas.openxmlformats.org/officeDocument/2006/relationships/image" Target="../media/image264.png"/><Relationship Id="rId4" Type="http://schemas.openxmlformats.org/officeDocument/2006/relationships/image" Target="../media/image255.png"/><Relationship Id="rId9" Type="http://schemas.openxmlformats.org/officeDocument/2006/relationships/image" Target="../media/image26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image" Target="../media/image6.png"/><Relationship Id="rId21" Type="http://schemas.openxmlformats.org/officeDocument/2006/relationships/image" Target="../media/image23.png"/><Relationship Id="rId7" Type="http://schemas.openxmlformats.org/officeDocument/2006/relationships/image" Target="../media/image3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image" Target="../media/image5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8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255.png"/><Relationship Id="rId7" Type="http://schemas.openxmlformats.org/officeDocument/2006/relationships/image" Target="../media/image26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6.png"/><Relationship Id="rId5" Type="http://schemas.openxmlformats.org/officeDocument/2006/relationships/image" Target="../media/image265.png"/><Relationship Id="rId4" Type="http://schemas.openxmlformats.org/officeDocument/2006/relationships/image" Target="../media/image2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13" Type="http://schemas.openxmlformats.org/officeDocument/2006/relationships/image" Target="../media/image278.png"/><Relationship Id="rId18" Type="http://schemas.openxmlformats.org/officeDocument/2006/relationships/image" Target="../media/image283.png"/><Relationship Id="rId3" Type="http://schemas.openxmlformats.org/officeDocument/2006/relationships/image" Target="../media/image269.png"/><Relationship Id="rId21" Type="http://schemas.openxmlformats.org/officeDocument/2006/relationships/image" Target="../media/image286.png"/><Relationship Id="rId7" Type="http://schemas.openxmlformats.org/officeDocument/2006/relationships/image" Target="../media/image272.png"/><Relationship Id="rId12" Type="http://schemas.openxmlformats.org/officeDocument/2006/relationships/image" Target="../media/image277.png"/><Relationship Id="rId17" Type="http://schemas.openxmlformats.org/officeDocument/2006/relationships/image" Target="../media/image282.png"/><Relationship Id="rId2" Type="http://schemas.openxmlformats.org/officeDocument/2006/relationships/image" Target="../media/image27.png"/><Relationship Id="rId16" Type="http://schemas.openxmlformats.org/officeDocument/2006/relationships/image" Target="../media/image281.png"/><Relationship Id="rId20" Type="http://schemas.openxmlformats.org/officeDocument/2006/relationships/image" Target="../media/image2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1.png"/><Relationship Id="rId11" Type="http://schemas.openxmlformats.org/officeDocument/2006/relationships/image" Target="../media/image276.png"/><Relationship Id="rId5" Type="http://schemas.openxmlformats.org/officeDocument/2006/relationships/image" Target="../media/image270.png"/><Relationship Id="rId15" Type="http://schemas.openxmlformats.org/officeDocument/2006/relationships/image" Target="../media/image280.png"/><Relationship Id="rId23" Type="http://schemas.openxmlformats.org/officeDocument/2006/relationships/image" Target="../media/image288.png"/><Relationship Id="rId10" Type="http://schemas.openxmlformats.org/officeDocument/2006/relationships/image" Target="../media/image275.png"/><Relationship Id="rId19" Type="http://schemas.openxmlformats.org/officeDocument/2006/relationships/image" Target="../media/image284.png"/><Relationship Id="rId4" Type="http://schemas.openxmlformats.org/officeDocument/2006/relationships/image" Target="../media/image243.png"/><Relationship Id="rId9" Type="http://schemas.openxmlformats.org/officeDocument/2006/relationships/image" Target="../media/image274.png"/><Relationship Id="rId14" Type="http://schemas.openxmlformats.org/officeDocument/2006/relationships/image" Target="../media/image279.png"/><Relationship Id="rId22" Type="http://schemas.openxmlformats.org/officeDocument/2006/relationships/image" Target="../media/image28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71.png"/><Relationship Id="rId7" Type="http://schemas.openxmlformats.org/officeDocument/2006/relationships/image" Target="../media/image27.png"/><Relationship Id="rId12" Type="http://schemas.openxmlformats.org/officeDocument/2006/relationships/image" Target="../media/image294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1.png"/><Relationship Id="rId11" Type="http://schemas.openxmlformats.org/officeDocument/2006/relationships/image" Target="../media/image293.png"/><Relationship Id="rId5" Type="http://schemas.openxmlformats.org/officeDocument/2006/relationships/image" Target="../media/image290.png"/><Relationship Id="rId10" Type="http://schemas.openxmlformats.org/officeDocument/2006/relationships/image" Target="../media/image292.png"/><Relationship Id="rId4" Type="http://schemas.openxmlformats.org/officeDocument/2006/relationships/image" Target="../media/image272.png"/><Relationship Id="rId9" Type="http://schemas.openxmlformats.org/officeDocument/2006/relationships/image" Target="../media/image2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96.png"/><Relationship Id="rId7" Type="http://schemas.openxmlformats.org/officeDocument/2006/relationships/image" Target="../media/image271.png"/><Relationship Id="rId12" Type="http://schemas.openxmlformats.org/officeDocument/2006/relationships/image" Target="../media/image294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3.png"/><Relationship Id="rId11" Type="http://schemas.openxmlformats.org/officeDocument/2006/relationships/image" Target="../media/image290.png"/><Relationship Id="rId5" Type="http://schemas.openxmlformats.org/officeDocument/2006/relationships/image" Target="../media/image269.png"/><Relationship Id="rId10" Type="http://schemas.openxmlformats.org/officeDocument/2006/relationships/image" Target="../media/image298.png"/><Relationship Id="rId4" Type="http://schemas.openxmlformats.org/officeDocument/2006/relationships/image" Target="../media/image27.png"/><Relationship Id="rId9" Type="http://schemas.openxmlformats.org/officeDocument/2006/relationships/image" Target="../media/image29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71.png"/><Relationship Id="rId7" Type="http://schemas.openxmlformats.org/officeDocument/2006/relationships/image" Target="../media/image269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301.png"/><Relationship Id="rId4" Type="http://schemas.openxmlformats.org/officeDocument/2006/relationships/image" Target="../media/image300.png"/><Relationship Id="rId9" Type="http://schemas.openxmlformats.org/officeDocument/2006/relationships/image" Target="../media/image30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3.png"/><Relationship Id="rId4" Type="http://schemas.openxmlformats.org/officeDocument/2006/relationships/image" Target="../media/image26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71.png"/><Relationship Id="rId7" Type="http://schemas.openxmlformats.org/officeDocument/2006/relationships/image" Target="../media/image27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5.png"/><Relationship Id="rId5" Type="http://schemas.openxmlformats.org/officeDocument/2006/relationships/image" Target="../media/image290.png"/><Relationship Id="rId10" Type="http://schemas.openxmlformats.org/officeDocument/2006/relationships/image" Target="../media/image307.png"/><Relationship Id="rId4" Type="http://schemas.openxmlformats.org/officeDocument/2006/relationships/image" Target="../media/image272.png"/><Relationship Id="rId9" Type="http://schemas.openxmlformats.org/officeDocument/2006/relationships/image" Target="../media/image30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13" Type="http://schemas.openxmlformats.org/officeDocument/2006/relationships/image" Target="../media/image313.png"/><Relationship Id="rId3" Type="http://schemas.openxmlformats.org/officeDocument/2006/relationships/image" Target="../media/image271.png"/><Relationship Id="rId7" Type="http://schemas.openxmlformats.org/officeDocument/2006/relationships/image" Target="../media/image290.png"/><Relationship Id="rId12" Type="http://schemas.openxmlformats.org/officeDocument/2006/relationships/image" Target="../media/image307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0.png"/><Relationship Id="rId11" Type="http://schemas.openxmlformats.org/officeDocument/2006/relationships/image" Target="../media/image312.png"/><Relationship Id="rId5" Type="http://schemas.openxmlformats.org/officeDocument/2006/relationships/image" Target="../media/image309.png"/><Relationship Id="rId10" Type="http://schemas.openxmlformats.org/officeDocument/2006/relationships/image" Target="../media/image269.png"/><Relationship Id="rId4" Type="http://schemas.openxmlformats.org/officeDocument/2006/relationships/image" Target="../media/image272.png"/><Relationship Id="rId9" Type="http://schemas.openxmlformats.org/officeDocument/2006/relationships/image" Target="../media/image27.png"/><Relationship Id="rId14" Type="http://schemas.openxmlformats.org/officeDocument/2006/relationships/image" Target="../media/image31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71.png"/><Relationship Id="rId7" Type="http://schemas.openxmlformats.org/officeDocument/2006/relationships/image" Target="../media/image27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1.png"/><Relationship Id="rId5" Type="http://schemas.openxmlformats.org/officeDocument/2006/relationships/image" Target="../media/image290.png"/><Relationship Id="rId10" Type="http://schemas.openxmlformats.org/officeDocument/2006/relationships/image" Target="../media/image317.png"/><Relationship Id="rId4" Type="http://schemas.openxmlformats.org/officeDocument/2006/relationships/image" Target="../media/image272.png"/><Relationship Id="rId9" Type="http://schemas.openxmlformats.org/officeDocument/2006/relationships/image" Target="../media/image31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318.png"/><Relationship Id="rId7" Type="http://schemas.openxmlformats.org/officeDocument/2006/relationships/image" Target="../media/image3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1.png"/><Relationship Id="rId5" Type="http://schemas.openxmlformats.org/officeDocument/2006/relationships/image" Target="../media/image320.png"/><Relationship Id="rId10" Type="http://schemas.openxmlformats.org/officeDocument/2006/relationships/image" Target="../media/image325.png"/><Relationship Id="rId4" Type="http://schemas.openxmlformats.org/officeDocument/2006/relationships/image" Target="../media/image319.png"/><Relationship Id="rId9" Type="http://schemas.openxmlformats.org/officeDocument/2006/relationships/image" Target="../media/image3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3" Type="http://schemas.openxmlformats.org/officeDocument/2006/relationships/image" Target="../media/image318.png"/><Relationship Id="rId7" Type="http://schemas.openxmlformats.org/officeDocument/2006/relationships/image" Target="../media/image328.png"/><Relationship Id="rId12" Type="http://schemas.openxmlformats.org/officeDocument/2006/relationships/image" Target="../media/image3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7.png"/><Relationship Id="rId11" Type="http://schemas.openxmlformats.org/officeDocument/2006/relationships/image" Target="../media/image332.png"/><Relationship Id="rId5" Type="http://schemas.openxmlformats.org/officeDocument/2006/relationships/image" Target="../media/image326.png"/><Relationship Id="rId10" Type="http://schemas.openxmlformats.org/officeDocument/2006/relationships/image" Target="../media/image331.png"/><Relationship Id="rId4" Type="http://schemas.openxmlformats.org/officeDocument/2006/relationships/image" Target="../media/image319.png"/><Relationship Id="rId9" Type="http://schemas.openxmlformats.org/officeDocument/2006/relationships/image" Target="../media/image33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334.png"/><Relationship Id="rId7" Type="http://schemas.openxmlformats.org/officeDocument/2006/relationships/image" Target="../media/image3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6.png"/><Relationship Id="rId5" Type="http://schemas.openxmlformats.org/officeDocument/2006/relationships/image" Target="../media/image335.png"/><Relationship Id="rId4" Type="http://schemas.openxmlformats.org/officeDocument/2006/relationships/image" Target="../media/image31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339.png"/><Relationship Id="rId7" Type="http://schemas.openxmlformats.org/officeDocument/2006/relationships/image" Target="../media/image34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0.png"/><Relationship Id="rId5" Type="http://schemas.openxmlformats.org/officeDocument/2006/relationships/image" Target="../media/image320.png"/><Relationship Id="rId10" Type="http://schemas.openxmlformats.org/officeDocument/2006/relationships/image" Target="../media/image344.png"/><Relationship Id="rId4" Type="http://schemas.openxmlformats.org/officeDocument/2006/relationships/image" Target="../media/image319.png"/><Relationship Id="rId9" Type="http://schemas.openxmlformats.org/officeDocument/2006/relationships/image" Target="../media/image3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7.png"/><Relationship Id="rId5" Type="http://schemas.openxmlformats.org/officeDocument/2006/relationships/image" Target="../media/image346.png"/><Relationship Id="rId4" Type="http://schemas.openxmlformats.org/officeDocument/2006/relationships/image" Target="../media/image31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348.png"/><Relationship Id="rId7" Type="http://schemas.openxmlformats.org/officeDocument/2006/relationships/image" Target="../media/image35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0.png"/><Relationship Id="rId5" Type="http://schemas.openxmlformats.org/officeDocument/2006/relationships/image" Target="../media/image349.png"/><Relationship Id="rId4" Type="http://schemas.openxmlformats.org/officeDocument/2006/relationships/image" Target="../media/image319.png"/><Relationship Id="rId9" Type="http://schemas.openxmlformats.org/officeDocument/2006/relationships/image" Target="../media/image3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7" Type="http://schemas.openxmlformats.org/officeDocument/2006/relationships/image" Target="../media/image35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6.png"/><Relationship Id="rId5" Type="http://schemas.openxmlformats.org/officeDocument/2006/relationships/image" Target="../media/image355.png"/><Relationship Id="rId4" Type="http://schemas.openxmlformats.org/officeDocument/2006/relationships/image" Target="../media/image3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9.png"/><Relationship Id="rId5" Type="http://schemas.openxmlformats.org/officeDocument/2006/relationships/image" Target="../media/image356.png"/><Relationship Id="rId4" Type="http://schemas.openxmlformats.org/officeDocument/2006/relationships/image" Target="../media/image31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3" Type="http://schemas.openxmlformats.org/officeDocument/2006/relationships/image" Target="../media/image360.png"/><Relationship Id="rId7" Type="http://schemas.openxmlformats.org/officeDocument/2006/relationships/image" Target="../media/image36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2.png"/><Relationship Id="rId5" Type="http://schemas.openxmlformats.org/officeDocument/2006/relationships/image" Target="../media/image361.png"/><Relationship Id="rId4" Type="http://schemas.openxmlformats.org/officeDocument/2006/relationships/image" Target="../media/image3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6.png"/><Relationship Id="rId5" Type="http://schemas.openxmlformats.org/officeDocument/2006/relationships/image" Target="../media/image361.png"/><Relationship Id="rId4" Type="http://schemas.openxmlformats.org/officeDocument/2006/relationships/image" Target="../media/image3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9.png"/><Relationship Id="rId5" Type="http://schemas.openxmlformats.org/officeDocument/2006/relationships/image" Target="../media/image346.png"/><Relationship Id="rId4" Type="http://schemas.openxmlformats.org/officeDocument/2006/relationships/image" Target="../media/image36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370.png"/><Relationship Id="rId7" Type="http://schemas.openxmlformats.org/officeDocument/2006/relationships/image" Target="../media/image37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1.png"/><Relationship Id="rId5" Type="http://schemas.openxmlformats.org/officeDocument/2006/relationships/image" Target="../media/image320.png"/><Relationship Id="rId4" Type="http://schemas.openxmlformats.org/officeDocument/2006/relationships/image" Target="../media/image3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6.png"/><Relationship Id="rId5" Type="http://schemas.openxmlformats.org/officeDocument/2006/relationships/image" Target="../media/image375.png"/><Relationship Id="rId4" Type="http://schemas.openxmlformats.org/officeDocument/2006/relationships/image" Target="../media/image36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377.png"/><Relationship Id="rId7" Type="http://schemas.openxmlformats.org/officeDocument/2006/relationships/image" Target="../media/image37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8.png"/><Relationship Id="rId5" Type="http://schemas.openxmlformats.org/officeDocument/2006/relationships/image" Target="../media/image375.png"/><Relationship Id="rId10" Type="http://schemas.openxmlformats.org/officeDocument/2006/relationships/image" Target="../media/image382.png"/><Relationship Id="rId4" Type="http://schemas.openxmlformats.org/officeDocument/2006/relationships/image" Target="../media/image368.png"/><Relationship Id="rId9" Type="http://schemas.openxmlformats.org/officeDocument/2006/relationships/image" Target="../media/image38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4.png"/><Relationship Id="rId5" Type="http://schemas.openxmlformats.org/officeDocument/2006/relationships/image" Target="../media/image375.png"/><Relationship Id="rId4" Type="http://schemas.openxmlformats.org/officeDocument/2006/relationships/image" Target="../media/image36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13" Type="http://schemas.openxmlformats.org/officeDocument/2006/relationships/image" Target="../media/image395.png"/><Relationship Id="rId3" Type="http://schemas.openxmlformats.org/officeDocument/2006/relationships/image" Target="../media/image27.png"/><Relationship Id="rId7" Type="http://schemas.openxmlformats.org/officeDocument/2006/relationships/image" Target="../media/image389.png"/><Relationship Id="rId12" Type="http://schemas.openxmlformats.org/officeDocument/2006/relationships/image" Target="../media/image394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8.png"/><Relationship Id="rId11" Type="http://schemas.openxmlformats.org/officeDocument/2006/relationships/image" Target="../media/image393.png"/><Relationship Id="rId5" Type="http://schemas.openxmlformats.org/officeDocument/2006/relationships/image" Target="../media/image387.png"/><Relationship Id="rId15" Type="http://schemas.openxmlformats.org/officeDocument/2006/relationships/image" Target="../media/image397.png"/><Relationship Id="rId10" Type="http://schemas.openxmlformats.org/officeDocument/2006/relationships/image" Target="../media/image392.png"/><Relationship Id="rId4" Type="http://schemas.openxmlformats.org/officeDocument/2006/relationships/image" Target="../media/image386.png"/><Relationship Id="rId9" Type="http://schemas.openxmlformats.org/officeDocument/2006/relationships/image" Target="../media/image391.png"/><Relationship Id="rId14" Type="http://schemas.openxmlformats.org/officeDocument/2006/relationships/image" Target="../media/image39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2.png"/><Relationship Id="rId13" Type="http://schemas.openxmlformats.org/officeDocument/2006/relationships/image" Target="../media/image407.png"/><Relationship Id="rId18" Type="http://schemas.openxmlformats.org/officeDocument/2006/relationships/image" Target="../media/image412.png"/><Relationship Id="rId3" Type="http://schemas.openxmlformats.org/officeDocument/2006/relationships/image" Target="../media/image27.png"/><Relationship Id="rId21" Type="http://schemas.openxmlformats.org/officeDocument/2006/relationships/image" Target="../media/image415.png"/><Relationship Id="rId7" Type="http://schemas.openxmlformats.org/officeDocument/2006/relationships/image" Target="../media/image401.png"/><Relationship Id="rId12" Type="http://schemas.openxmlformats.org/officeDocument/2006/relationships/image" Target="../media/image406.png"/><Relationship Id="rId17" Type="http://schemas.openxmlformats.org/officeDocument/2006/relationships/image" Target="../media/image411.png"/><Relationship Id="rId2" Type="http://schemas.openxmlformats.org/officeDocument/2006/relationships/image" Target="../media/image398.png"/><Relationship Id="rId16" Type="http://schemas.openxmlformats.org/officeDocument/2006/relationships/image" Target="../media/image410.png"/><Relationship Id="rId20" Type="http://schemas.openxmlformats.org/officeDocument/2006/relationships/image" Target="../media/image4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0.png"/><Relationship Id="rId11" Type="http://schemas.openxmlformats.org/officeDocument/2006/relationships/image" Target="../media/image405.png"/><Relationship Id="rId5" Type="http://schemas.openxmlformats.org/officeDocument/2006/relationships/image" Target="../media/image399.png"/><Relationship Id="rId15" Type="http://schemas.openxmlformats.org/officeDocument/2006/relationships/image" Target="../media/image409.png"/><Relationship Id="rId10" Type="http://schemas.openxmlformats.org/officeDocument/2006/relationships/image" Target="../media/image404.png"/><Relationship Id="rId19" Type="http://schemas.openxmlformats.org/officeDocument/2006/relationships/image" Target="../media/image413.png"/><Relationship Id="rId4" Type="http://schemas.openxmlformats.org/officeDocument/2006/relationships/image" Target="../media/image386.png"/><Relationship Id="rId9" Type="http://schemas.openxmlformats.org/officeDocument/2006/relationships/image" Target="../media/image403.png"/><Relationship Id="rId14" Type="http://schemas.openxmlformats.org/officeDocument/2006/relationships/image" Target="../media/image408.png"/><Relationship Id="rId22" Type="http://schemas.openxmlformats.org/officeDocument/2006/relationships/image" Target="../media/image41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3" Type="http://schemas.openxmlformats.org/officeDocument/2006/relationships/image" Target="../media/image417.png"/><Relationship Id="rId7" Type="http://schemas.openxmlformats.org/officeDocument/2006/relationships/image" Target="../media/image4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0.png"/><Relationship Id="rId5" Type="http://schemas.openxmlformats.org/officeDocument/2006/relationships/image" Target="../media/image419.png"/><Relationship Id="rId4" Type="http://schemas.openxmlformats.org/officeDocument/2006/relationships/image" Target="../media/image418.png"/><Relationship Id="rId9" Type="http://schemas.openxmlformats.org/officeDocument/2006/relationships/image" Target="../media/image42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428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7.png"/><Relationship Id="rId5" Type="http://schemas.openxmlformats.org/officeDocument/2006/relationships/image" Target="../media/image426.png"/><Relationship Id="rId4" Type="http://schemas.openxmlformats.org/officeDocument/2006/relationships/image" Target="../media/image42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431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0.png"/><Relationship Id="rId5" Type="http://schemas.openxmlformats.org/officeDocument/2006/relationships/image" Target="../media/image429.png"/><Relationship Id="rId4" Type="http://schemas.openxmlformats.org/officeDocument/2006/relationships/image" Target="../media/image42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4.png"/><Relationship Id="rId3" Type="http://schemas.openxmlformats.org/officeDocument/2006/relationships/image" Target="../media/image27.png"/><Relationship Id="rId7" Type="http://schemas.openxmlformats.org/officeDocument/2006/relationships/image" Target="../media/image433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7.png"/><Relationship Id="rId5" Type="http://schemas.openxmlformats.org/officeDocument/2006/relationships/image" Target="../media/image432.png"/><Relationship Id="rId4" Type="http://schemas.openxmlformats.org/officeDocument/2006/relationships/image" Target="../media/image4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45.png"/><Relationship Id="rId12" Type="http://schemas.openxmlformats.org/officeDocument/2006/relationships/image" Target="../media/image4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7.png"/><Relationship Id="rId5" Type="http://schemas.openxmlformats.org/officeDocument/2006/relationships/image" Target="../media/image34.png"/><Relationship Id="rId10" Type="http://schemas.openxmlformats.org/officeDocument/2006/relationships/image" Target="../media/image46.png"/><Relationship Id="rId4" Type="http://schemas.openxmlformats.org/officeDocument/2006/relationships/image" Target="../media/image27.png"/><Relationship Id="rId9" Type="http://schemas.openxmlformats.org/officeDocument/2006/relationships/image" Target="../media/image4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7" Type="http://schemas.openxmlformats.org/officeDocument/2006/relationships/image" Target="../media/image43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7.png"/><Relationship Id="rId5" Type="http://schemas.openxmlformats.org/officeDocument/2006/relationships/image" Target="../media/image436.png"/><Relationship Id="rId4" Type="http://schemas.openxmlformats.org/officeDocument/2006/relationships/image" Target="../media/image43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png"/><Relationship Id="rId3" Type="http://schemas.openxmlformats.org/officeDocument/2006/relationships/image" Target="../media/image425.png"/><Relationship Id="rId7" Type="http://schemas.openxmlformats.org/officeDocument/2006/relationships/image" Target="../media/image44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9.png"/><Relationship Id="rId5" Type="http://schemas.openxmlformats.org/officeDocument/2006/relationships/image" Target="../media/image436.png"/><Relationship Id="rId4" Type="http://schemas.openxmlformats.org/officeDocument/2006/relationships/image" Target="../media/image435.png"/><Relationship Id="rId9" Type="http://schemas.openxmlformats.org/officeDocument/2006/relationships/image" Target="../media/image44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4.png"/><Relationship Id="rId13" Type="http://schemas.openxmlformats.org/officeDocument/2006/relationships/image" Target="../media/image416.png"/><Relationship Id="rId3" Type="http://schemas.openxmlformats.org/officeDocument/2006/relationships/image" Target="../media/image425.png"/><Relationship Id="rId7" Type="http://schemas.openxmlformats.org/officeDocument/2006/relationships/image" Target="../media/image443.png"/><Relationship Id="rId12" Type="http://schemas.openxmlformats.org/officeDocument/2006/relationships/image" Target="../media/image415.png"/><Relationship Id="rId2" Type="http://schemas.openxmlformats.org/officeDocument/2006/relationships/image" Target="../media/image27.png"/><Relationship Id="rId16" Type="http://schemas.openxmlformats.org/officeDocument/2006/relationships/image" Target="../media/image4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0.png"/><Relationship Id="rId11" Type="http://schemas.openxmlformats.org/officeDocument/2006/relationships/image" Target="../media/image414.png"/><Relationship Id="rId5" Type="http://schemas.openxmlformats.org/officeDocument/2006/relationships/image" Target="../media/image439.png"/><Relationship Id="rId15" Type="http://schemas.openxmlformats.org/officeDocument/2006/relationships/image" Target="../media/image446.png"/><Relationship Id="rId10" Type="http://schemas.openxmlformats.org/officeDocument/2006/relationships/image" Target="../media/image442.png"/><Relationship Id="rId4" Type="http://schemas.openxmlformats.org/officeDocument/2006/relationships/image" Target="../media/image435.png"/><Relationship Id="rId9" Type="http://schemas.openxmlformats.org/officeDocument/2006/relationships/image" Target="../media/image441.png"/><Relationship Id="rId14" Type="http://schemas.openxmlformats.org/officeDocument/2006/relationships/image" Target="../media/image44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2.png"/><Relationship Id="rId13" Type="http://schemas.openxmlformats.org/officeDocument/2006/relationships/image" Target="../media/image456.png"/><Relationship Id="rId18" Type="http://schemas.openxmlformats.org/officeDocument/2006/relationships/image" Target="../media/image461.png"/><Relationship Id="rId3" Type="http://schemas.openxmlformats.org/officeDocument/2006/relationships/image" Target="../media/image425.png"/><Relationship Id="rId7" Type="http://schemas.openxmlformats.org/officeDocument/2006/relationships/image" Target="../media/image451.png"/><Relationship Id="rId12" Type="http://schemas.openxmlformats.org/officeDocument/2006/relationships/image" Target="../media/image436.png"/><Relationship Id="rId17" Type="http://schemas.openxmlformats.org/officeDocument/2006/relationships/image" Target="../media/image460.png"/><Relationship Id="rId2" Type="http://schemas.openxmlformats.org/officeDocument/2006/relationships/image" Target="../media/image27.png"/><Relationship Id="rId16" Type="http://schemas.openxmlformats.org/officeDocument/2006/relationships/image" Target="../media/image4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0.png"/><Relationship Id="rId11" Type="http://schemas.openxmlformats.org/officeDocument/2006/relationships/image" Target="../media/image455.png"/><Relationship Id="rId5" Type="http://schemas.openxmlformats.org/officeDocument/2006/relationships/image" Target="../media/image449.png"/><Relationship Id="rId15" Type="http://schemas.openxmlformats.org/officeDocument/2006/relationships/image" Target="../media/image458.png"/><Relationship Id="rId10" Type="http://schemas.openxmlformats.org/officeDocument/2006/relationships/image" Target="../media/image454.png"/><Relationship Id="rId4" Type="http://schemas.openxmlformats.org/officeDocument/2006/relationships/image" Target="../media/image448.png"/><Relationship Id="rId9" Type="http://schemas.openxmlformats.org/officeDocument/2006/relationships/image" Target="../media/image453.png"/><Relationship Id="rId14" Type="http://schemas.openxmlformats.org/officeDocument/2006/relationships/image" Target="../media/image45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5.png"/><Relationship Id="rId13" Type="http://schemas.openxmlformats.org/officeDocument/2006/relationships/image" Target="../media/image468.png"/><Relationship Id="rId18" Type="http://schemas.openxmlformats.org/officeDocument/2006/relationships/image" Target="../media/image473.png"/><Relationship Id="rId3" Type="http://schemas.openxmlformats.org/officeDocument/2006/relationships/image" Target="../media/image425.png"/><Relationship Id="rId21" Type="http://schemas.openxmlformats.org/officeDocument/2006/relationships/image" Target="../media/image416.png"/><Relationship Id="rId7" Type="http://schemas.openxmlformats.org/officeDocument/2006/relationships/image" Target="../media/image464.png"/><Relationship Id="rId12" Type="http://schemas.openxmlformats.org/officeDocument/2006/relationships/image" Target="../media/image467.png"/><Relationship Id="rId17" Type="http://schemas.openxmlformats.org/officeDocument/2006/relationships/image" Target="../media/image472.png"/><Relationship Id="rId2" Type="http://schemas.openxmlformats.org/officeDocument/2006/relationships/image" Target="../media/image27.png"/><Relationship Id="rId16" Type="http://schemas.openxmlformats.org/officeDocument/2006/relationships/image" Target="../media/image471.png"/><Relationship Id="rId20" Type="http://schemas.openxmlformats.org/officeDocument/2006/relationships/image" Target="../media/image4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3.png"/><Relationship Id="rId11" Type="http://schemas.openxmlformats.org/officeDocument/2006/relationships/image" Target="../media/image466.png"/><Relationship Id="rId5" Type="http://schemas.openxmlformats.org/officeDocument/2006/relationships/image" Target="../media/image436.png"/><Relationship Id="rId15" Type="http://schemas.openxmlformats.org/officeDocument/2006/relationships/image" Target="../media/image470.png"/><Relationship Id="rId10" Type="http://schemas.openxmlformats.org/officeDocument/2006/relationships/image" Target="../media/image442.png"/><Relationship Id="rId19" Type="http://schemas.openxmlformats.org/officeDocument/2006/relationships/image" Target="../media/image414.png"/><Relationship Id="rId4" Type="http://schemas.openxmlformats.org/officeDocument/2006/relationships/image" Target="../media/image462.png"/><Relationship Id="rId9" Type="http://schemas.openxmlformats.org/officeDocument/2006/relationships/image" Target="../media/image441.png"/><Relationship Id="rId14" Type="http://schemas.openxmlformats.org/officeDocument/2006/relationships/image" Target="../media/image46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13" Type="http://schemas.openxmlformats.org/officeDocument/2006/relationships/image" Target="../media/image480.png"/><Relationship Id="rId3" Type="http://schemas.openxmlformats.org/officeDocument/2006/relationships/image" Target="../media/image425.png"/><Relationship Id="rId7" Type="http://schemas.openxmlformats.org/officeDocument/2006/relationships/image" Target="../media/image477.png"/><Relationship Id="rId12" Type="http://schemas.openxmlformats.org/officeDocument/2006/relationships/image" Target="../media/image479.png"/><Relationship Id="rId17" Type="http://schemas.openxmlformats.org/officeDocument/2006/relationships/image" Target="../media/image483.png"/><Relationship Id="rId2" Type="http://schemas.openxmlformats.org/officeDocument/2006/relationships/image" Target="../media/image27.png"/><Relationship Id="rId16" Type="http://schemas.openxmlformats.org/officeDocument/2006/relationships/image" Target="../media/image4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6.png"/><Relationship Id="rId11" Type="http://schemas.openxmlformats.org/officeDocument/2006/relationships/image" Target="../media/image464.png"/><Relationship Id="rId5" Type="http://schemas.openxmlformats.org/officeDocument/2006/relationships/image" Target="../media/image475.png"/><Relationship Id="rId15" Type="http://schemas.openxmlformats.org/officeDocument/2006/relationships/image" Target="../media/image481.png"/><Relationship Id="rId10" Type="http://schemas.openxmlformats.org/officeDocument/2006/relationships/image" Target="../media/image478.png"/><Relationship Id="rId4" Type="http://schemas.openxmlformats.org/officeDocument/2006/relationships/image" Target="../media/image474.png"/><Relationship Id="rId9" Type="http://schemas.openxmlformats.org/officeDocument/2006/relationships/image" Target="../media/image396.png"/><Relationship Id="rId14" Type="http://schemas.openxmlformats.org/officeDocument/2006/relationships/image" Target="../media/image45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8.png"/><Relationship Id="rId3" Type="http://schemas.openxmlformats.org/officeDocument/2006/relationships/image" Target="../media/image485.png"/><Relationship Id="rId7" Type="http://schemas.openxmlformats.org/officeDocument/2006/relationships/image" Target="../media/image487.png"/><Relationship Id="rId12" Type="http://schemas.openxmlformats.org/officeDocument/2006/relationships/image" Target="../media/image492.pn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6.png"/><Relationship Id="rId11" Type="http://schemas.openxmlformats.org/officeDocument/2006/relationships/image" Target="../media/image491.png"/><Relationship Id="rId5" Type="http://schemas.openxmlformats.org/officeDocument/2006/relationships/image" Target="../media/image425.png"/><Relationship Id="rId10" Type="http://schemas.openxmlformats.org/officeDocument/2006/relationships/image" Target="../media/image490.png"/><Relationship Id="rId4" Type="http://schemas.openxmlformats.org/officeDocument/2006/relationships/image" Target="../media/image27.png"/><Relationship Id="rId9" Type="http://schemas.openxmlformats.org/officeDocument/2006/relationships/image" Target="../media/image48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8.png"/><Relationship Id="rId3" Type="http://schemas.openxmlformats.org/officeDocument/2006/relationships/image" Target="../media/image485.png"/><Relationship Id="rId7" Type="http://schemas.openxmlformats.org/officeDocument/2006/relationships/image" Target="../media/image487.png"/><Relationship Id="rId12" Type="http://schemas.openxmlformats.org/officeDocument/2006/relationships/image" Target="../media/image493.pn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6.png"/><Relationship Id="rId11" Type="http://schemas.openxmlformats.org/officeDocument/2006/relationships/image" Target="../media/image491.png"/><Relationship Id="rId5" Type="http://schemas.openxmlformats.org/officeDocument/2006/relationships/image" Target="../media/image425.png"/><Relationship Id="rId10" Type="http://schemas.openxmlformats.org/officeDocument/2006/relationships/image" Target="../media/image490.png"/><Relationship Id="rId4" Type="http://schemas.openxmlformats.org/officeDocument/2006/relationships/image" Target="../media/image27.png"/><Relationship Id="rId9" Type="http://schemas.openxmlformats.org/officeDocument/2006/relationships/image" Target="../media/image48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8.png"/><Relationship Id="rId3" Type="http://schemas.openxmlformats.org/officeDocument/2006/relationships/image" Target="../media/image485.png"/><Relationship Id="rId7" Type="http://schemas.openxmlformats.org/officeDocument/2006/relationships/image" Target="../media/image487.png"/><Relationship Id="rId12" Type="http://schemas.openxmlformats.org/officeDocument/2006/relationships/image" Target="../media/image494.pn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6.png"/><Relationship Id="rId11" Type="http://schemas.openxmlformats.org/officeDocument/2006/relationships/image" Target="../media/image491.png"/><Relationship Id="rId5" Type="http://schemas.openxmlformats.org/officeDocument/2006/relationships/image" Target="../media/image425.png"/><Relationship Id="rId10" Type="http://schemas.openxmlformats.org/officeDocument/2006/relationships/image" Target="../media/image490.png"/><Relationship Id="rId4" Type="http://schemas.openxmlformats.org/officeDocument/2006/relationships/image" Target="../media/image27.png"/><Relationship Id="rId9" Type="http://schemas.openxmlformats.org/officeDocument/2006/relationships/image" Target="../media/image48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8.png"/><Relationship Id="rId3" Type="http://schemas.openxmlformats.org/officeDocument/2006/relationships/image" Target="../media/image485.png"/><Relationship Id="rId7" Type="http://schemas.openxmlformats.org/officeDocument/2006/relationships/image" Target="../media/image487.png"/><Relationship Id="rId12" Type="http://schemas.openxmlformats.org/officeDocument/2006/relationships/image" Target="../media/image496.pn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6.png"/><Relationship Id="rId11" Type="http://schemas.openxmlformats.org/officeDocument/2006/relationships/image" Target="../media/image495.png"/><Relationship Id="rId5" Type="http://schemas.openxmlformats.org/officeDocument/2006/relationships/image" Target="../media/image425.png"/><Relationship Id="rId10" Type="http://schemas.openxmlformats.org/officeDocument/2006/relationships/image" Target="../media/image490.png"/><Relationship Id="rId4" Type="http://schemas.openxmlformats.org/officeDocument/2006/relationships/image" Target="../media/image27.png"/><Relationship Id="rId9" Type="http://schemas.openxmlformats.org/officeDocument/2006/relationships/image" Target="../media/image48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8.png"/><Relationship Id="rId3" Type="http://schemas.openxmlformats.org/officeDocument/2006/relationships/image" Target="../media/image485.png"/><Relationship Id="rId7" Type="http://schemas.openxmlformats.org/officeDocument/2006/relationships/image" Target="../media/image487.png"/><Relationship Id="rId12" Type="http://schemas.openxmlformats.org/officeDocument/2006/relationships/image" Target="../media/image498.pn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6.png"/><Relationship Id="rId11" Type="http://schemas.openxmlformats.org/officeDocument/2006/relationships/image" Target="../media/image497.png"/><Relationship Id="rId5" Type="http://schemas.openxmlformats.org/officeDocument/2006/relationships/image" Target="../media/image425.png"/><Relationship Id="rId10" Type="http://schemas.openxmlformats.org/officeDocument/2006/relationships/image" Target="../media/image490.png"/><Relationship Id="rId4" Type="http://schemas.openxmlformats.org/officeDocument/2006/relationships/image" Target="../media/image27.png"/><Relationship Id="rId9" Type="http://schemas.openxmlformats.org/officeDocument/2006/relationships/image" Target="../media/image489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8.png"/><Relationship Id="rId3" Type="http://schemas.openxmlformats.org/officeDocument/2006/relationships/image" Target="../media/image485.png"/><Relationship Id="rId7" Type="http://schemas.openxmlformats.org/officeDocument/2006/relationships/image" Target="../media/image487.png"/><Relationship Id="rId12" Type="http://schemas.openxmlformats.org/officeDocument/2006/relationships/image" Target="../media/image499.pn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6.png"/><Relationship Id="rId11" Type="http://schemas.openxmlformats.org/officeDocument/2006/relationships/image" Target="../media/image495.png"/><Relationship Id="rId5" Type="http://schemas.openxmlformats.org/officeDocument/2006/relationships/image" Target="../media/image425.png"/><Relationship Id="rId10" Type="http://schemas.openxmlformats.org/officeDocument/2006/relationships/image" Target="../media/image490.png"/><Relationship Id="rId4" Type="http://schemas.openxmlformats.org/officeDocument/2006/relationships/image" Target="../media/image27.png"/><Relationship Id="rId9" Type="http://schemas.openxmlformats.org/officeDocument/2006/relationships/image" Target="../media/image48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4.png"/><Relationship Id="rId3" Type="http://schemas.openxmlformats.org/officeDocument/2006/relationships/image" Target="../media/image425.png"/><Relationship Id="rId7" Type="http://schemas.openxmlformats.org/officeDocument/2006/relationships/image" Target="../media/image50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2.png"/><Relationship Id="rId5" Type="http://schemas.openxmlformats.org/officeDocument/2006/relationships/image" Target="../media/image501.png"/><Relationship Id="rId4" Type="http://schemas.openxmlformats.org/officeDocument/2006/relationships/image" Target="../media/image500.png"/><Relationship Id="rId9" Type="http://schemas.openxmlformats.org/officeDocument/2006/relationships/image" Target="../media/image50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7" Type="http://schemas.openxmlformats.org/officeDocument/2006/relationships/image" Target="../media/image50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8.png"/><Relationship Id="rId5" Type="http://schemas.openxmlformats.org/officeDocument/2006/relationships/image" Target="../media/image507.png"/><Relationship Id="rId4" Type="http://schemas.openxmlformats.org/officeDocument/2006/relationships/image" Target="../media/image50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4.png"/><Relationship Id="rId13" Type="http://schemas.openxmlformats.org/officeDocument/2006/relationships/image" Target="../media/image519.png"/><Relationship Id="rId3" Type="http://schemas.openxmlformats.org/officeDocument/2006/relationships/image" Target="../media/image425.png"/><Relationship Id="rId7" Type="http://schemas.openxmlformats.org/officeDocument/2006/relationships/image" Target="../media/image513.png"/><Relationship Id="rId12" Type="http://schemas.openxmlformats.org/officeDocument/2006/relationships/image" Target="../media/image51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2.png"/><Relationship Id="rId11" Type="http://schemas.openxmlformats.org/officeDocument/2006/relationships/image" Target="../media/image517.png"/><Relationship Id="rId5" Type="http://schemas.openxmlformats.org/officeDocument/2006/relationships/image" Target="../media/image511.png"/><Relationship Id="rId10" Type="http://schemas.openxmlformats.org/officeDocument/2006/relationships/image" Target="../media/image516.png"/><Relationship Id="rId4" Type="http://schemas.openxmlformats.org/officeDocument/2006/relationships/image" Target="../media/image510.png"/><Relationship Id="rId9" Type="http://schemas.openxmlformats.org/officeDocument/2006/relationships/image" Target="../media/image51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425.png"/><Relationship Id="rId7" Type="http://schemas.openxmlformats.org/officeDocument/2006/relationships/image" Target="../media/image523.png"/><Relationship Id="rId12" Type="http://schemas.openxmlformats.org/officeDocument/2006/relationships/image" Target="../media/image52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2.png"/><Relationship Id="rId11" Type="http://schemas.openxmlformats.org/officeDocument/2006/relationships/image" Target="../media/image508.png"/><Relationship Id="rId5" Type="http://schemas.openxmlformats.org/officeDocument/2006/relationships/image" Target="../media/image521.png"/><Relationship Id="rId10" Type="http://schemas.openxmlformats.org/officeDocument/2006/relationships/image" Target="../media/image526.png"/><Relationship Id="rId4" Type="http://schemas.openxmlformats.org/officeDocument/2006/relationships/image" Target="../media/image520.png"/><Relationship Id="rId9" Type="http://schemas.openxmlformats.org/officeDocument/2006/relationships/image" Target="../media/image52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27.png"/><Relationship Id="rId7" Type="http://schemas.openxmlformats.org/officeDocument/2006/relationships/image" Target="../media/image523.png"/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0.png"/><Relationship Id="rId5" Type="http://schemas.openxmlformats.org/officeDocument/2006/relationships/image" Target="../media/image529.png"/><Relationship Id="rId10" Type="http://schemas.openxmlformats.org/officeDocument/2006/relationships/image" Target="../media/image526.png"/><Relationship Id="rId4" Type="http://schemas.openxmlformats.org/officeDocument/2006/relationships/image" Target="../media/image425.png"/><Relationship Id="rId9" Type="http://schemas.openxmlformats.org/officeDocument/2006/relationships/image" Target="../media/image52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27.png"/><Relationship Id="rId7" Type="http://schemas.openxmlformats.org/officeDocument/2006/relationships/image" Target="../media/image523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2.png"/><Relationship Id="rId11" Type="http://schemas.openxmlformats.org/officeDocument/2006/relationships/image" Target="../media/image533.png"/><Relationship Id="rId5" Type="http://schemas.openxmlformats.org/officeDocument/2006/relationships/image" Target="../media/image521.png"/><Relationship Id="rId10" Type="http://schemas.openxmlformats.org/officeDocument/2006/relationships/image" Target="../media/image526.png"/><Relationship Id="rId4" Type="http://schemas.openxmlformats.org/officeDocument/2006/relationships/image" Target="../media/image425.png"/><Relationship Id="rId9" Type="http://schemas.openxmlformats.org/officeDocument/2006/relationships/image" Target="../media/image525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8.png"/><Relationship Id="rId3" Type="http://schemas.openxmlformats.org/officeDocument/2006/relationships/image" Target="../media/image425.png"/><Relationship Id="rId7" Type="http://schemas.openxmlformats.org/officeDocument/2006/relationships/image" Target="../media/image537.png"/><Relationship Id="rId12" Type="http://schemas.openxmlformats.org/officeDocument/2006/relationships/image" Target="../media/image54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6.png"/><Relationship Id="rId11" Type="http://schemas.openxmlformats.org/officeDocument/2006/relationships/image" Target="../media/image540.png"/><Relationship Id="rId5" Type="http://schemas.openxmlformats.org/officeDocument/2006/relationships/image" Target="../media/image535.png"/><Relationship Id="rId10" Type="http://schemas.openxmlformats.org/officeDocument/2006/relationships/image" Target="../media/image529.png"/><Relationship Id="rId4" Type="http://schemas.openxmlformats.org/officeDocument/2006/relationships/image" Target="../media/image534.png"/><Relationship Id="rId9" Type="http://schemas.openxmlformats.org/officeDocument/2006/relationships/image" Target="../media/image539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5.png"/><Relationship Id="rId13" Type="http://schemas.openxmlformats.org/officeDocument/2006/relationships/image" Target="../media/image548.png"/><Relationship Id="rId18" Type="http://schemas.openxmlformats.org/officeDocument/2006/relationships/image" Target="../media/image553.png"/><Relationship Id="rId3" Type="http://schemas.openxmlformats.org/officeDocument/2006/relationships/image" Target="../media/image425.png"/><Relationship Id="rId7" Type="http://schemas.openxmlformats.org/officeDocument/2006/relationships/image" Target="../media/image544.png"/><Relationship Id="rId12" Type="http://schemas.openxmlformats.org/officeDocument/2006/relationships/image" Target="../media/image541.png"/><Relationship Id="rId17" Type="http://schemas.openxmlformats.org/officeDocument/2006/relationships/image" Target="../media/image552.png"/><Relationship Id="rId2" Type="http://schemas.openxmlformats.org/officeDocument/2006/relationships/image" Target="../media/image27.png"/><Relationship Id="rId16" Type="http://schemas.openxmlformats.org/officeDocument/2006/relationships/image" Target="../media/image5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3.png"/><Relationship Id="rId11" Type="http://schemas.openxmlformats.org/officeDocument/2006/relationships/image" Target="../media/image540.png"/><Relationship Id="rId5" Type="http://schemas.openxmlformats.org/officeDocument/2006/relationships/image" Target="../media/image542.png"/><Relationship Id="rId15" Type="http://schemas.openxmlformats.org/officeDocument/2006/relationships/image" Target="../media/image550.png"/><Relationship Id="rId10" Type="http://schemas.openxmlformats.org/officeDocument/2006/relationships/image" Target="../media/image547.png"/><Relationship Id="rId4" Type="http://schemas.openxmlformats.org/officeDocument/2006/relationships/image" Target="../media/image537.png"/><Relationship Id="rId9" Type="http://schemas.openxmlformats.org/officeDocument/2006/relationships/image" Target="../media/image546.png"/><Relationship Id="rId14" Type="http://schemas.openxmlformats.org/officeDocument/2006/relationships/image" Target="../media/image5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27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3" Type="http://schemas.openxmlformats.org/officeDocument/2006/relationships/image" Target="../media/image425.png"/><Relationship Id="rId7" Type="http://schemas.openxmlformats.org/officeDocument/2006/relationships/image" Target="../media/image55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0.png"/><Relationship Id="rId5" Type="http://schemas.openxmlformats.org/officeDocument/2006/relationships/image" Target="../media/image555.png"/><Relationship Id="rId10" Type="http://schemas.openxmlformats.org/officeDocument/2006/relationships/image" Target="../media/image416.png"/><Relationship Id="rId4" Type="http://schemas.openxmlformats.org/officeDocument/2006/relationships/image" Target="../media/image554.png"/><Relationship Id="rId9" Type="http://schemas.openxmlformats.org/officeDocument/2006/relationships/image" Target="../media/image41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9.png"/><Relationship Id="rId5" Type="http://schemas.openxmlformats.org/officeDocument/2006/relationships/image" Target="../media/image320.png"/><Relationship Id="rId4" Type="http://schemas.openxmlformats.org/officeDocument/2006/relationships/image" Target="../media/image55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4.png"/><Relationship Id="rId3" Type="http://schemas.openxmlformats.org/officeDocument/2006/relationships/image" Target="../media/image560.png"/><Relationship Id="rId7" Type="http://schemas.openxmlformats.org/officeDocument/2006/relationships/image" Target="../media/image56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2.png"/><Relationship Id="rId11" Type="http://schemas.openxmlformats.org/officeDocument/2006/relationships/image" Target="../media/image567.png"/><Relationship Id="rId5" Type="http://schemas.openxmlformats.org/officeDocument/2006/relationships/image" Target="../media/image561.png"/><Relationship Id="rId10" Type="http://schemas.openxmlformats.org/officeDocument/2006/relationships/image" Target="../media/image566.png"/><Relationship Id="rId4" Type="http://schemas.openxmlformats.org/officeDocument/2006/relationships/image" Target="../media/image558.png"/><Relationship Id="rId9" Type="http://schemas.openxmlformats.org/officeDocument/2006/relationships/image" Target="../media/image565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png"/><Relationship Id="rId3" Type="http://schemas.openxmlformats.org/officeDocument/2006/relationships/image" Target="../media/image568.png"/><Relationship Id="rId7" Type="http://schemas.openxmlformats.org/officeDocument/2006/relationships/image" Target="../media/image56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9.png"/><Relationship Id="rId5" Type="http://schemas.openxmlformats.org/officeDocument/2006/relationships/image" Target="../media/image562.png"/><Relationship Id="rId10" Type="http://schemas.openxmlformats.org/officeDocument/2006/relationships/image" Target="../media/image571.png"/><Relationship Id="rId4" Type="http://schemas.openxmlformats.org/officeDocument/2006/relationships/image" Target="../media/image558.png"/><Relationship Id="rId9" Type="http://schemas.openxmlformats.org/officeDocument/2006/relationships/image" Target="../media/image566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5.png"/><Relationship Id="rId3" Type="http://schemas.openxmlformats.org/officeDocument/2006/relationships/image" Target="../media/image572.png"/><Relationship Id="rId7" Type="http://schemas.openxmlformats.org/officeDocument/2006/relationships/image" Target="../media/image56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4.png"/><Relationship Id="rId5" Type="http://schemas.openxmlformats.org/officeDocument/2006/relationships/image" Target="../media/image573.png"/><Relationship Id="rId10" Type="http://schemas.openxmlformats.org/officeDocument/2006/relationships/image" Target="../media/image577.png"/><Relationship Id="rId4" Type="http://schemas.openxmlformats.org/officeDocument/2006/relationships/image" Target="../media/image558.png"/><Relationship Id="rId9" Type="http://schemas.openxmlformats.org/officeDocument/2006/relationships/image" Target="../media/image57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0.png"/><Relationship Id="rId5" Type="http://schemas.openxmlformats.org/officeDocument/2006/relationships/image" Target="../media/image579.png"/><Relationship Id="rId4" Type="http://schemas.openxmlformats.org/officeDocument/2006/relationships/image" Target="../media/image55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4.png"/><Relationship Id="rId3" Type="http://schemas.openxmlformats.org/officeDocument/2006/relationships/image" Target="../media/image581.png"/><Relationship Id="rId7" Type="http://schemas.openxmlformats.org/officeDocument/2006/relationships/image" Target="../media/image56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3.png"/><Relationship Id="rId5" Type="http://schemas.openxmlformats.org/officeDocument/2006/relationships/image" Target="../media/image582.png"/><Relationship Id="rId10" Type="http://schemas.openxmlformats.org/officeDocument/2006/relationships/image" Target="../media/image585.png"/><Relationship Id="rId4" Type="http://schemas.openxmlformats.org/officeDocument/2006/relationships/image" Target="../media/image558.png"/><Relationship Id="rId9" Type="http://schemas.openxmlformats.org/officeDocument/2006/relationships/image" Target="../media/image57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8.png"/><Relationship Id="rId5" Type="http://schemas.openxmlformats.org/officeDocument/2006/relationships/image" Target="../media/image587.png"/><Relationship Id="rId4" Type="http://schemas.openxmlformats.org/officeDocument/2006/relationships/image" Target="../media/image55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2.png"/><Relationship Id="rId13" Type="http://schemas.openxmlformats.org/officeDocument/2006/relationships/image" Target="../media/image595.png"/><Relationship Id="rId3" Type="http://schemas.openxmlformats.org/officeDocument/2006/relationships/image" Target="../media/image589.png"/><Relationship Id="rId7" Type="http://schemas.openxmlformats.org/officeDocument/2006/relationships/image" Target="../media/image564.png"/><Relationship Id="rId12" Type="http://schemas.openxmlformats.org/officeDocument/2006/relationships/image" Target="../media/image57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1.png"/><Relationship Id="rId11" Type="http://schemas.openxmlformats.org/officeDocument/2006/relationships/image" Target="../media/image594.png"/><Relationship Id="rId5" Type="http://schemas.openxmlformats.org/officeDocument/2006/relationships/image" Target="../media/image590.png"/><Relationship Id="rId10" Type="http://schemas.openxmlformats.org/officeDocument/2006/relationships/image" Target="../media/image593.png"/><Relationship Id="rId4" Type="http://schemas.openxmlformats.org/officeDocument/2006/relationships/image" Target="../media/image558.png"/><Relationship Id="rId9" Type="http://schemas.openxmlformats.org/officeDocument/2006/relationships/image" Target="../media/image577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9.png"/><Relationship Id="rId13" Type="http://schemas.openxmlformats.org/officeDocument/2006/relationships/image" Target="../media/image604.png"/><Relationship Id="rId3" Type="http://schemas.openxmlformats.org/officeDocument/2006/relationships/image" Target="../media/image596.png"/><Relationship Id="rId7" Type="http://schemas.openxmlformats.org/officeDocument/2006/relationships/image" Target="../media/image598.png"/><Relationship Id="rId12" Type="http://schemas.openxmlformats.org/officeDocument/2006/relationships/image" Target="../media/image60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7.png"/><Relationship Id="rId11" Type="http://schemas.openxmlformats.org/officeDocument/2006/relationships/image" Target="../media/image602.png"/><Relationship Id="rId5" Type="http://schemas.openxmlformats.org/officeDocument/2006/relationships/image" Target="../media/image562.png"/><Relationship Id="rId10" Type="http://schemas.openxmlformats.org/officeDocument/2006/relationships/image" Target="../media/image601.png"/><Relationship Id="rId4" Type="http://schemas.openxmlformats.org/officeDocument/2006/relationships/image" Target="../media/image558.png"/><Relationship Id="rId9" Type="http://schemas.openxmlformats.org/officeDocument/2006/relationships/image" Target="../media/image600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.png"/><Relationship Id="rId18" Type="http://schemas.openxmlformats.org/officeDocument/2006/relationships/image" Target="../media/image69.png"/><Relationship Id="rId26" Type="http://schemas.openxmlformats.org/officeDocument/2006/relationships/image" Target="../media/image77.png"/><Relationship Id="rId3" Type="http://schemas.openxmlformats.org/officeDocument/2006/relationships/image" Target="../media/image55.png"/><Relationship Id="rId21" Type="http://schemas.openxmlformats.org/officeDocument/2006/relationships/image" Target="../media/image72.png"/><Relationship Id="rId34" Type="http://schemas.openxmlformats.org/officeDocument/2006/relationships/image" Target="../media/image8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27.png"/><Relationship Id="rId25" Type="http://schemas.openxmlformats.org/officeDocument/2006/relationships/image" Target="../media/image76.png"/><Relationship Id="rId33" Type="http://schemas.openxmlformats.org/officeDocument/2006/relationships/image" Target="../media/image84.png"/><Relationship Id="rId2" Type="http://schemas.openxmlformats.org/officeDocument/2006/relationships/image" Target="../media/image54.png"/><Relationship Id="rId16" Type="http://schemas.openxmlformats.org/officeDocument/2006/relationships/image" Target="../media/image68.png"/><Relationship Id="rId20" Type="http://schemas.openxmlformats.org/officeDocument/2006/relationships/image" Target="../media/image71.png"/><Relationship Id="rId29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24" Type="http://schemas.openxmlformats.org/officeDocument/2006/relationships/image" Target="../media/image75.png"/><Relationship Id="rId32" Type="http://schemas.openxmlformats.org/officeDocument/2006/relationships/image" Target="../media/image8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23" Type="http://schemas.openxmlformats.org/officeDocument/2006/relationships/image" Target="../media/image74.png"/><Relationship Id="rId28" Type="http://schemas.openxmlformats.org/officeDocument/2006/relationships/image" Target="../media/image79.png"/><Relationship Id="rId36" Type="http://schemas.openxmlformats.org/officeDocument/2006/relationships/image" Target="../media/image87.png"/><Relationship Id="rId10" Type="http://schemas.openxmlformats.org/officeDocument/2006/relationships/image" Target="../media/image62.png"/><Relationship Id="rId19" Type="http://schemas.openxmlformats.org/officeDocument/2006/relationships/image" Target="../media/image70.png"/><Relationship Id="rId31" Type="http://schemas.openxmlformats.org/officeDocument/2006/relationships/image" Target="../media/image8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Relationship Id="rId22" Type="http://schemas.openxmlformats.org/officeDocument/2006/relationships/image" Target="../media/image73.png"/><Relationship Id="rId27" Type="http://schemas.openxmlformats.org/officeDocument/2006/relationships/image" Target="../media/image78.png"/><Relationship Id="rId30" Type="http://schemas.openxmlformats.org/officeDocument/2006/relationships/image" Target="../media/image81.png"/><Relationship Id="rId35" Type="http://schemas.openxmlformats.org/officeDocument/2006/relationships/image" Target="../media/image86.png"/><Relationship Id="rId8" Type="http://schemas.openxmlformats.org/officeDocument/2006/relationships/image" Target="../media/image60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606.png"/><Relationship Id="rId7" Type="http://schemas.openxmlformats.org/officeDocument/2006/relationships/image" Target="../media/image609.png"/><Relationship Id="rId12" Type="http://schemas.openxmlformats.org/officeDocument/2006/relationships/image" Target="../media/image613.png"/><Relationship Id="rId2" Type="http://schemas.openxmlformats.org/officeDocument/2006/relationships/image" Target="../media/image6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612.png"/><Relationship Id="rId5" Type="http://schemas.openxmlformats.org/officeDocument/2006/relationships/image" Target="../media/image608.png"/><Relationship Id="rId10" Type="http://schemas.openxmlformats.org/officeDocument/2006/relationships/image" Target="../media/image611.png"/><Relationship Id="rId4" Type="http://schemas.openxmlformats.org/officeDocument/2006/relationships/image" Target="../media/image607.png"/><Relationship Id="rId9" Type="http://schemas.openxmlformats.org/officeDocument/2006/relationships/image" Target="../media/image61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5.png"/><Relationship Id="rId3" Type="http://schemas.openxmlformats.org/officeDocument/2006/relationships/image" Target="../media/image606.png"/><Relationship Id="rId7" Type="http://schemas.openxmlformats.org/officeDocument/2006/relationships/image" Target="../media/image614.png"/><Relationship Id="rId12" Type="http://schemas.openxmlformats.org/officeDocument/2006/relationships/image" Target="../media/image619.png"/><Relationship Id="rId2" Type="http://schemas.openxmlformats.org/officeDocument/2006/relationships/image" Target="../media/image6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11" Type="http://schemas.openxmlformats.org/officeDocument/2006/relationships/image" Target="../media/image618.png"/><Relationship Id="rId5" Type="http://schemas.openxmlformats.org/officeDocument/2006/relationships/image" Target="../media/image609.png"/><Relationship Id="rId10" Type="http://schemas.openxmlformats.org/officeDocument/2006/relationships/image" Target="../media/image617.png"/><Relationship Id="rId4" Type="http://schemas.openxmlformats.org/officeDocument/2006/relationships/image" Target="../media/image27.png"/><Relationship Id="rId9" Type="http://schemas.openxmlformats.org/officeDocument/2006/relationships/image" Target="../media/image616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3.png"/><Relationship Id="rId13" Type="http://schemas.openxmlformats.org/officeDocument/2006/relationships/image" Target="../media/image628.png"/><Relationship Id="rId3" Type="http://schemas.openxmlformats.org/officeDocument/2006/relationships/image" Target="../media/image27.png"/><Relationship Id="rId7" Type="http://schemas.openxmlformats.org/officeDocument/2006/relationships/image" Target="../media/image622.png"/><Relationship Id="rId12" Type="http://schemas.openxmlformats.org/officeDocument/2006/relationships/image" Target="../media/image627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1.png"/><Relationship Id="rId11" Type="http://schemas.openxmlformats.org/officeDocument/2006/relationships/image" Target="../media/image626.png"/><Relationship Id="rId5" Type="http://schemas.openxmlformats.org/officeDocument/2006/relationships/image" Target="../media/image180.png"/><Relationship Id="rId10" Type="http://schemas.openxmlformats.org/officeDocument/2006/relationships/image" Target="../media/image625.png"/><Relationship Id="rId4" Type="http://schemas.openxmlformats.org/officeDocument/2006/relationships/image" Target="../media/image609.png"/><Relationship Id="rId9" Type="http://schemas.openxmlformats.org/officeDocument/2006/relationships/image" Target="../media/image624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6.png"/><Relationship Id="rId18" Type="http://schemas.openxmlformats.org/officeDocument/2006/relationships/image" Target="../media/image101.png"/><Relationship Id="rId26" Type="http://schemas.openxmlformats.org/officeDocument/2006/relationships/image" Target="../media/image108.png"/><Relationship Id="rId3" Type="http://schemas.openxmlformats.org/officeDocument/2006/relationships/image" Target="../media/image27.png"/><Relationship Id="rId21" Type="http://schemas.openxmlformats.org/officeDocument/2006/relationships/image" Target="../media/image104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5" Type="http://schemas.openxmlformats.org/officeDocument/2006/relationships/image" Target="../media/image107.png"/><Relationship Id="rId33" Type="http://schemas.openxmlformats.org/officeDocument/2006/relationships/image" Target="../media/image115.png"/><Relationship Id="rId2" Type="http://schemas.openxmlformats.org/officeDocument/2006/relationships/image" Target="../media/image88.png"/><Relationship Id="rId16" Type="http://schemas.openxmlformats.org/officeDocument/2006/relationships/image" Target="../media/image99.png"/><Relationship Id="rId20" Type="http://schemas.openxmlformats.org/officeDocument/2006/relationships/image" Target="../media/image103.png"/><Relationship Id="rId29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24" Type="http://schemas.openxmlformats.org/officeDocument/2006/relationships/image" Target="../media/image106.png"/><Relationship Id="rId32" Type="http://schemas.openxmlformats.org/officeDocument/2006/relationships/image" Target="../media/image114.png"/><Relationship Id="rId5" Type="http://schemas.openxmlformats.org/officeDocument/2006/relationships/image" Target="../media/image70.png"/><Relationship Id="rId15" Type="http://schemas.openxmlformats.org/officeDocument/2006/relationships/image" Target="../media/image98.png"/><Relationship Id="rId23" Type="http://schemas.openxmlformats.org/officeDocument/2006/relationships/image" Target="../media/image72.png"/><Relationship Id="rId28" Type="http://schemas.openxmlformats.org/officeDocument/2006/relationships/image" Target="../media/image110.png"/><Relationship Id="rId10" Type="http://schemas.openxmlformats.org/officeDocument/2006/relationships/image" Target="../media/image93.png"/><Relationship Id="rId19" Type="http://schemas.openxmlformats.org/officeDocument/2006/relationships/image" Target="../media/image102.png"/><Relationship Id="rId31" Type="http://schemas.openxmlformats.org/officeDocument/2006/relationships/image" Target="../media/image113.png"/><Relationship Id="rId4" Type="http://schemas.openxmlformats.org/officeDocument/2006/relationships/image" Target="../media/image69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Relationship Id="rId22" Type="http://schemas.openxmlformats.org/officeDocument/2006/relationships/image" Target="../media/image105.png"/><Relationship Id="rId27" Type="http://schemas.openxmlformats.org/officeDocument/2006/relationships/image" Target="../media/image109.png"/><Relationship Id="rId30" Type="http://schemas.openxmlformats.org/officeDocument/2006/relationships/image" Target="../media/image112.png"/><Relationship Id="rId8" Type="http://schemas.openxmlformats.org/officeDocument/2006/relationships/image" Target="../media/image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8BDA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65277" y="860443"/>
            <a:ext cx="4654786" cy="3450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667592" y="4232739"/>
            <a:ext cx="6870460" cy="1786688"/>
            <a:chOff x="5667592" y="4232739"/>
            <a:chExt cx="6870460" cy="178668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7592" y="4232739"/>
              <a:ext cx="6870460" cy="17866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38052" y="4232739"/>
            <a:ext cx="397862" cy="384269"/>
            <a:chOff x="12538052" y="4232739"/>
            <a:chExt cx="397862" cy="3842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38052" y="4232739"/>
              <a:ext cx="397862" cy="38426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83032" y="6184660"/>
            <a:ext cx="6587205" cy="4655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67961" y="802660"/>
            <a:ext cx="938557" cy="4193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48275" y="4839551"/>
            <a:ext cx="735529" cy="6699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67961" y="802660"/>
            <a:ext cx="938557" cy="4193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06678" y="4451389"/>
            <a:ext cx="3993990" cy="3993990"/>
            <a:chOff x="6906678" y="4451389"/>
            <a:chExt cx="3993990" cy="39939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6678" y="4451389"/>
              <a:ext cx="3993990" cy="39939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38800" y="6039589"/>
            <a:ext cx="1188995" cy="5629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05816" y="6209054"/>
            <a:ext cx="1501883" cy="35714"/>
            <a:chOff x="5405816" y="6209054"/>
            <a:chExt cx="1501883" cy="3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360000">
              <a:off x="5405816" y="6209054"/>
              <a:ext cx="1501883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78872" y="4186194"/>
            <a:ext cx="1129503" cy="35714"/>
            <a:chOff x="7178872" y="4186194"/>
            <a:chExt cx="1129503" cy="357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4140000">
              <a:off x="7178872" y="4186194"/>
              <a:ext cx="1129503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46127" y="4118786"/>
            <a:ext cx="1300786" cy="35714"/>
            <a:chOff x="9446127" y="4118786"/>
            <a:chExt cx="1300786" cy="35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6840000">
              <a:off x="9446127" y="4118786"/>
              <a:ext cx="1300786" cy="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863307" y="5993342"/>
            <a:ext cx="1635865" cy="35714"/>
            <a:chOff x="10863307" y="5993342"/>
            <a:chExt cx="1635865" cy="357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9720000">
              <a:off x="10863307" y="5993342"/>
              <a:ext cx="1635865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347096" y="4738634"/>
            <a:ext cx="2287428" cy="2287428"/>
            <a:chOff x="3347096" y="4738634"/>
            <a:chExt cx="2287428" cy="228742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3347096" y="4738634"/>
              <a:ext cx="2287428" cy="2287428"/>
              <a:chOff x="3347096" y="4738634"/>
              <a:chExt cx="2287428" cy="2287428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347096" y="4738634"/>
                <a:ext cx="2287428" cy="2287428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78745" y="5544347"/>
              <a:ext cx="1689249" cy="67012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12323" y="1647619"/>
            <a:ext cx="2287428" cy="2287428"/>
            <a:chOff x="6012323" y="1647619"/>
            <a:chExt cx="2287428" cy="228742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6012323" y="1647619"/>
              <a:ext cx="2287428" cy="2287428"/>
              <a:chOff x="6012323" y="1647619"/>
              <a:chExt cx="2287428" cy="228742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012323" y="1647619"/>
                <a:ext cx="2287428" cy="2287428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85351" y="2279554"/>
              <a:ext cx="1689249" cy="112985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307670" y="1647619"/>
            <a:ext cx="2287428" cy="2287428"/>
            <a:chOff x="9307670" y="1647619"/>
            <a:chExt cx="2287428" cy="2287428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9307670" y="1647619"/>
              <a:ext cx="2287428" cy="2287428"/>
              <a:chOff x="9307670" y="1647619"/>
              <a:chExt cx="2287428" cy="228742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307670" y="1647619"/>
                <a:ext cx="2287428" cy="2287428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32586" y="2474777"/>
              <a:ext cx="1727344" cy="67964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041042" y="4255565"/>
            <a:ext cx="2287428" cy="2287428"/>
            <a:chOff x="12041042" y="4255565"/>
            <a:chExt cx="2287428" cy="2287428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2041042" y="4255565"/>
              <a:ext cx="2287428" cy="2287428"/>
              <a:chOff x="12041042" y="4255565"/>
              <a:chExt cx="2287428" cy="2287428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041042" y="4255565"/>
                <a:ext cx="2287428" cy="2287428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390706" y="4832423"/>
              <a:ext cx="1708297" cy="11298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6361" y="802660"/>
            <a:ext cx="3578653" cy="3679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47892" y="2790203"/>
            <a:ext cx="1189189" cy="1585536"/>
            <a:chOff x="4047892" y="2790203"/>
            <a:chExt cx="1189189" cy="15855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47892" y="2790203"/>
              <a:ext cx="1189189" cy="1585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41700" y="3590485"/>
            <a:ext cx="769021" cy="35714"/>
            <a:chOff x="5541700" y="3590485"/>
            <a:chExt cx="769021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541700" y="3590485"/>
              <a:ext cx="769021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41700" y="5651171"/>
            <a:ext cx="769021" cy="35714"/>
            <a:chOff x="5541700" y="5651171"/>
            <a:chExt cx="769021" cy="3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541700" y="5651171"/>
              <a:ext cx="769021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93905" y="7556958"/>
            <a:ext cx="769021" cy="35714"/>
            <a:chOff x="5593905" y="7556958"/>
            <a:chExt cx="769021" cy="357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593905" y="7556958"/>
              <a:ext cx="769021" cy="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781768" y="3798217"/>
            <a:ext cx="1376796" cy="107143"/>
            <a:chOff x="13781768" y="3798217"/>
            <a:chExt cx="1376796" cy="1071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040000">
              <a:off x="13781768" y="3798217"/>
              <a:ext cx="1376796" cy="10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460848" y="4001381"/>
            <a:ext cx="753181" cy="35714"/>
            <a:chOff x="15460848" y="4001381"/>
            <a:chExt cx="753181" cy="357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3660000">
              <a:off x="15460848" y="4001381"/>
              <a:ext cx="753181" cy="3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300703" y="6187342"/>
            <a:ext cx="926070" cy="35714"/>
            <a:chOff x="15300703" y="6187342"/>
            <a:chExt cx="926070" cy="357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3660000">
              <a:off x="15300703" y="6187342"/>
              <a:ext cx="926070" cy="3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148904" y="4728580"/>
            <a:ext cx="595990" cy="35714"/>
            <a:chOff x="9148904" y="4728580"/>
            <a:chExt cx="595990" cy="357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60000">
              <a:off x="9148904" y="4728580"/>
              <a:ext cx="595990" cy="3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192429" y="5686616"/>
            <a:ext cx="691541" cy="35714"/>
            <a:chOff x="8192429" y="5686616"/>
            <a:chExt cx="691541" cy="3571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8192429" y="5686616"/>
              <a:ext cx="691541" cy="3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95238" y="2761905"/>
            <a:ext cx="1485714" cy="2095238"/>
            <a:chOff x="6495238" y="2761905"/>
            <a:chExt cx="1485714" cy="209523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95238" y="2761905"/>
              <a:ext cx="1485714" cy="209523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241116" y="3671024"/>
            <a:ext cx="607358" cy="35714"/>
            <a:chOff x="8241116" y="3671024"/>
            <a:chExt cx="607358" cy="3571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520000">
              <a:off x="8241116" y="3671024"/>
              <a:ext cx="607358" cy="357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054772" y="7574815"/>
            <a:ext cx="1763075" cy="1763075"/>
            <a:chOff x="5054772" y="7574815"/>
            <a:chExt cx="1763075" cy="176307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5054772" y="7574815"/>
              <a:ext cx="1763075" cy="1763075"/>
              <a:chOff x="5054772" y="7574815"/>
              <a:chExt cx="1763075" cy="1763075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054772" y="7574815"/>
                <a:ext cx="1763075" cy="1763075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51164" y="8094330"/>
              <a:ext cx="1219086" cy="70896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054772" y="5660270"/>
            <a:ext cx="1702513" cy="1702513"/>
            <a:chOff x="5054772" y="5660270"/>
            <a:chExt cx="1702513" cy="1702513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5054772" y="5660270"/>
              <a:ext cx="1702513" cy="1702513"/>
              <a:chOff x="5054772" y="5660270"/>
              <a:chExt cx="1702513" cy="1702513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054772" y="5660270"/>
                <a:ext cx="1702513" cy="1702513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20642" y="6321217"/>
              <a:ext cx="1097698" cy="39506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5054772" y="3776675"/>
            <a:ext cx="1702513" cy="1702513"/>
            <a:chOff x="5054772" y="3776675"/>
            <a:chExt cx="1702513" cy="1702513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5054772" y="3776675"/>
              <a:ext cx="1702513" cy="1702513"/>
              <a:chOff x="5054772" y="3776675"/>
              <a:chExt cx="1702513" cy="1702513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054772" y="3776675"/>
                <a:ext cx="1702513" cy="1702513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319812" y="4308663"/>
              <a:ext cx="1177194" cy="68461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5054772" y="1863357"/>
            <a:ext cx="1719614" cy="1719614"/>
            <a:chOff x="5054772" y="1863357"/>
            <a:chExt cx="1719614" cy="171961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5054772" y="1863357"/>
              <a:ext cx="1719614" cy="1719614"/>
              <a:chOff x="5054772" y="1863357"/>
              <a:chExt cx="1719614" cy="1719614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5054772" y="1863357"/>
                <a:ext cx="1719614" cy="1719614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347607" y="2406445"/>
              <a:ext cx="987643" cy="65579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2360217" y="3992954"/>
            <a:ext cx="2247788" cy="2247788"/>
            <a:chOff x="2360217" y="3992954"/>
            <a:chExt cx="2247788" cy="2247788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2360217" y="3992954"/>
              <a:ext cx="2247788" cy="2247788"/>
              <a:chOff x="2360217" y="3992954"/>
              <a:chExt cx="2247788" cy="2247788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360217" y="3992954"/>
                <a:ext cx="2247788" cy="2247788"/>
              </a:xfrm>
              <a:prstGeom prst="rect">
                <a:avLst/>
              </a:prstGeom>
            </p:spPr>
          </p:pic>
        </p:grpSp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989963" y="4881975"/>
              <a:ext cx="1033532" cy="500132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7492360" y="1884572"/>
            <a:ext cx="2012575" cy="1702513"/>
            <a:chOff x="7492360" y="1884572"/>
            <a:chExt cx="2012575" cy="1702513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7647768" y="1884572"/>
              <a:ext cx="1702513" cy="1702513"/>
              <a:chOff x="7647768" y="1884572"/>
              <a:chExt cx="1702513" cy="1702513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647768" y="1884572"/>
                <a:ext cx="1702513" cy="1702513"/>
              </a:xfrm>
              <a:prstGeom prst="rect">
                <a:avLst/>
              </a:prstGeom>
            </p:spPr>
          </p:pic>
        </p:grpSp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462239" y="2482370"/>
              <a:ext cx="1808332" cy="61677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7666761" y="3889918"/>
            <a:ext cx="1702513" cy="1702513"/>
            <a:chOff x="7666761" y="3889918"/>
            <a:chExt cx="1702513" cy="1702513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7666761" y="3889918"/>
              <a:ext cx="1702513" cy="1702513"/>
              <a:chOff x="7666761" y="3889918"/>
              <a:chExt cx="1702513" cy="1702513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666761" y="3889918"/>
                <a:ext cx="1702513" cy="1702513"/>
              </a:xfrm>
              <a:prstGeom prst="rect">
                <a:avLst/>
              </a:prstGeom>
            </p:spPr>
          </p:pic>
        </p:grpSp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931096" y="4553778"/>
              <a:ext cx="1217260" cy="394841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9606772" y="3863006"/>
            <a:ext cx="1692828" cy="1692828"/>
            <a:chOff x="9606772" y="3863006"/>
            <a:chExt cx="1692828" cy="1692828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9606772" y="3863006"/>
              <a:ext cx="1692828" cy="1692828"/>
              <a:chOff x="9606772" y="3863006"/>
              <a:chExt cx="1692828" cy="1692828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9606772" y="3863006"/>
                <a:ext cx="1692828" cy="1692828"/>
              </a:xfrm>
              <a:prstGeom prst="rect">
                <a:avLst/>
              </a:prstGeom>
            </p:spPr>
          </p:pic>
        </p:grpSp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869608" y="4523089"/>
              <a:ext cx="1198502" cy="392588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7671604" y="5678464"/>
            <a:ext cx="1692828" cy="1692828"/>
            <a:chOff x="7671604" y="5678464"/>
            <a:chExt cx="1692828" cy="1692828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7671604" y="5678464"/>
              <a:ext cx="1692828" cy="1692828"/>
              <a:chOff x="7671604" y="5678464"/>
              <a:chExt cx="1692828" cy="1692828"/>
            </a:xfrm>
          </p:grpSpPr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671604" y="5678464"/>
                <a:ext cx="1692828" cy="1692828"/>
              </a:xfrm>
              <a:prstGeom prst="rect">
                <a:avLst/>
              </a:prstGeom>
            </p:spPr>
          </p:pic>
        </p:grpSp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934440" y="6338547"/>
              <a:ext cx="1198940" cy="392807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2222378" y="3934837"/>
            <a:ext cx="2247788" cy="2247788"/>
            <a:chOff x="12222378" y="3934837"/>
            <a:chExt cx="2247788" cy="2247788"/>
          </a:xfrm>
        </p:grpSpPr>
        <p:grpSp>
          <p:nvGrpSpPr>
            <p:cNvPr id="1033" name="그룹 1033"/>
            <p:cNvGrpSpPr/>
            <p:nvPr/>
          </p:nvGrpSpPr>
          <p:grpSpPr>
            <a:xfrm>
              <a:off x="12222378" y="3934837"/>
              <a:ext cx="2247788" cy="2247788"/>
              <a:chOff x="12222378" y="3934837"/>
              <a:chExt cx="2247788" cy="2247788"/>
            </a:xfrm>
          </p:grpSpPr>
          <p:pic>
            <p:nvPicPr>
              <p:cNvPr id="98" name="Object 9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2222378" y="3934837"/>
                <a:ext cx="2247788" cy="2247788"/>
              </a:xfrm>
              <a:prstGeom prst="rect">
                <a:avLst/>
              </a:prstGeom>
            </p:spPr>
          </p:pic>
        </p:grpSp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497068" y="4652324"/>
              <a:ext cx="1704246" cy="865037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4723637" y="2135472"/>
            <a:ext cx="1702513" cy="1702513"/>
            <a:chOff x="14723637" y="2135472"/>
            <a:chExt cx="1702513" cy="1702513"/>
          </a:xfrm>
        </p:grpSpPr>
        <p:grpSp>
          <p:nvGrpSpPr>
            <p:cNvPr id="1035" name="그룹 1035"/>
            <p:cNvGrpSpPr/>
            <p:nvPr/>
          </p:nvGrpSpPr>
          <p:grpSpPr>
            <a:xfrm>
              <a:off x="14723637" y="2135472"/>
              <a:ext cx="1702513" cy="1702513"/>
              <a:chOff x="14723637" y="2135472"/>
              <a:chExt cx="1702513" cy="1702513"/>
            </a:xfrm>
          </p:grpSpPr>
          <p:pic>
            <p:nvPicPr>
              <p:cNvPr id="104" name="Object 103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723637" y="2135472"/>
                <a:ext cx="1702513" cy="1702513"/>
              </a:xfrm>
              <a:prstGeom prst="rect">
                <a:avLst/>
              </a:prstGeom>
            </p:spPr>
          </p:pic>
        </p:grpSp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4988676" y="2667720"/>
              <a:ext cx="1184870" cy="6612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5112384" y="4169028"/>
            <a:ext cx="1779407" cy="1779407"/>
            <a:chOff x="15112384" y="4169028"/>
            <a:chExt cx="1779407" cy="1779407"/>
          </a:xfrm>
        </p:grpSpPr>
        <p:grpSp>
          <p:nvGrpSpPr>
            <p:cNvPr id="1037" name="그룹 1037"/>
            <p:cNvGrpSpPr/>
            <p:nvPr/>
          </p:nvGrpSpPr>
          <p:grpSpPr>
            <a:xfrm>
              <a:off x="15112384" y="4169028"/>
              <a:ext cx="1779407" cy="1779407"/>
              <a:chOff x="15112384" y="4169028"/>
              <a:chExt cx="1779407" cy="1779407"/>
            </a:xfrm>
          </p:grpSpPr>
          <p:pic>
            <p:nvPicPr>
              <p:cNvPr id="110" name="Object 109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5112384" y="4169028"/>
                <a:ext cx="1779407" cy="1779407"/>
              </a:xfrm>
              <a:prstGeom prst="rect">
                <a:avLst/>
              </a:prstGeom>
            </p:spPr>
          </p:pic>
        </p:grpSp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389393" y="4725042"/>
              <a:ext cx="1147222" cy="691393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14674410" y="6417873"/>
            <a:ext cx="1732369" cy="1732369"/>
            <a:chOff x="14674410" y="6417873"/>
            <a:chExt cx="1732369" cy="1732369"/>
          </a:xfrm>
        </p:grpSpPr>
        <p:grpSp>
          <p:nvGrpSpPr>
            <p:cNvPr id="1039" name="그룹 1039"/>
            <p:cNvGrpSpPr/>
            <p:nvPr/>
          </p:nvGrpSpPr>
          <p:grpSpPr>
            <a:xfrm>
              <a:off x="14674410" y="6417873"/>
              <a:ext cx="1732369" cy="1732369"/>
              <a:chOff x="14674410" y="6417873"/>
              <a:chExt cx="1732369" cy="1732369"/>
            </a:xfrm>
          </p:grpSpPr>
          <p:pic>
            <p:nvPicPr>
              <p:cNvPr id="116" name="Object 115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4674410" y="6417873"/>
                <a:ext cx="1732369" cy="1732369"/>
              </a:xfrm>
              <a:prstGeom prst="rect">
                <a:avLst/>
              </a:prstGeom>
            </p:spPr>
          </p:pic>
        </p:grpSp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972911" y="6973615"/>
              <a:ext cx="1173664" cy="6803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6361" y="802660"/>
            <a:ext cx="1618176" cy="3624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48478" y="4018963"/>
            <a:ext cx="2247788" cy="2247788"/>
            <a:chOff x="11148478" y="4018963"/>
            <a:chExt cx="2247788" cy="224778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148478" y="4018963"/>
              <a:ext cx="2247788" cy="2247788"/>
              <a:chOff x="11148478" y="4018963"/>
              <a:chExt cx="2247788" cy="224778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148478" y="4018963"/>
                <a:ext cx="2247788" cy="2247788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85004" y="4907981"/>
              <a:ext cx="1043561" cy="4828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20738" y="4296443"/>
            <a:ext cx="1692828" cy="1692828"/>
            <a:chOff x="8920738" y="4296443"/>
            <a:chExt cx="1692828" cy="169282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920738" y="4296443"/>
              <a:ext cx="1692828" cy="1692828"/>
              <a:chOff x="8920738" y="4296443"/>
              <a:chExt cx="1692828" cy="169282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920738" y="4296443"/>
                <a:ext cx="1692828" cy="1692828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84274" y="4956529"/>
              <a:ext cx="1227045" cy="3883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425958" y="1389774"/>
            <a:ext cx="1692828" cy="1692828"/>
            <a:chOff x="11425958" y="1389774"/>
            <a:chExt cx="1692828" cy="169282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425958" y="1389774"/>
              <a:ext cx="1692828" cy="1692828"/>
              <a:chOff x="11425958" y="1389774"/>
              <a:chExt cx="1692828" cy="169282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425958" y="1389774"/>
                <a:ext cx="1692828" cy="1692828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89502" y="2049863"/>
              <a:ext cx="1106426" cy="65322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69311" y="4296443"/>
            <a:ext cx="1692828" cy="1692828"/>
            <a:chOff x="14269311" y="4296443"/>
            <a:chExt cx="1692828" cy="169282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4269311" y="4296443"/>
              <a:ext cx="1692828" cy="1692828"/>
              <a:chOff x="14269311" y="4296443"/>
              <a:chExt cx="1692828" cy="1692828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269311" y="4296443"/>
                <a:ext cx="1692828" cy="1692828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32856" y="4956526"/>
              <a:ext cx="1125417" cy="38839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692998" y="1989563"/>
            <a:ext cx="1692828" cy="1692828"/>
            <a:chOff x="6692998" y="1989563"/>
            <a:chExt cx="1692828" cy="169282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6692998" y="1989563"/>
              <a:ext cx="1692828" cy="1692828"/>
              <a:chOff x="6692998" y="1989563"/>
              <a:chExt cx="1692828" cy="169282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692998" y="1989563"/>
                <a:ext cx="1692828" cy="1692828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56532" y="2649646"/>
              <a:ext cx="881959" cy="38839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692998" y="4296443"/>
            <a:ext cx="1692828" cy="1692828"/>
            <a:chOff x="6692998" y="4296443"/>
            <a:chExt cx="1692828" cy="1692828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6692998" y="4296443"/>
              <a:ext cx="1692828" cy="1692828"/>
              <a:chOff x="6692998" y="4296443"/>
              <a:chExt cx="1692828" cy="169282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692998" y="4296443"/>
                <a:ext cx="1692828" cy="1692828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56532" y="4956532"/>
              <a:ext cx="872436" cy="38839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692998" y="6603324"/>
            <a:ext cx="1692828" cy="1692828"/>
            <a:chOff x="6692998" y="6603324"/>
            <a:chExt cx="1692828" cy="1692828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6692998" y="6603324"/>
              <a:ext cx="1692828" cy="1692828"/>
              <a:chOff x="6692998" y="6603324"/>
              <a:chExt cx="1692828" cy="1692828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692998" y="6603324"/>
                <a:ext cx="1692828" cy="1692828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56532" y="7263408"/>
              <a:ext cx="862912" cy="38839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465258" y="4296443"/>
            <a:ext cx="1692828" cy="1692828"/>
            <a:chOff x="4465258" y="4296443"/>
            <a:chExt cx="1692828" cy="1692828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4465258" y="4296443"/>
              <a:ext cx="1692828" cy="1692828"/>
              <a:chOff x="4465258" y="4296443"/>
              <a:chExt cx="1692828" cy="1692828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465258" y="4296443"/>
                <a:ext cx="1692828" cy="1692828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28798" y="4956532"/>
              <a:ext cx="1106426" cy="38839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237518" y="4296443"/>
            <a:ext cx="1692828" cy="1692828"/>
            <a:chOff x="2237518" y="4296443"/>
            <a:chExt cx="1692828" cy="1692828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2237518" y="4296443"/>
              <a:ext cx="1692828" cy="1692828"/>
              <a:chOff x="2237518" y="4296443"/>
              <a:chExt cx="1692828" cy="1692828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237518" y="4296443"/>
                <a:ext cx="1692828" cy="1692828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01055" y="4956532"/>
              <a:ext cx="1115950" cy="38839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613566" y="5125000"/>
            <a:ext cx="534912" cy="35714"/>
            <a:chOff x="10613566" y="5125000"/>
            <a:chExt cx="534912" cy="35714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613566" y="5125000"/>
              <a:ext cx="534912" cy="3571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804191" y="3532926"/>
            <a:ext cx="936361" cy="35714"/>
            <a:chOff x="11804191" y="3532926"/>
            <a:chExt cx="936361" cy="3571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11804191" y="3532926"/>
              <a:ext cx="936361" cy="357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3396266" y="5125000"/>
            <a:ext cx="873045" cy="35714"/>
            <a:chOff x="13396266" y="5125000"/>
            <a:chExt cx="873045" cy="35714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0800000">
              <a:off x="13396266" y="5125000"/>
              <a:ext cx="873045" cy="3571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2254515" y="7011642"/>
            <a:ext cx="1692828" cy="1692828"/>
            <a:chOff x="12254515" y="7011642"/>
            <a:chExt cx="1692828" cy="1692828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12254515" y="7011642"/>
              <a:ext cx="1692828" cy="1692828"/>
              <a:chOff x="12254515" y="7011642"/>
              <a:chExt cx="1692828" cy="1692828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254515" y="7011642"/>
                <a:ext cx="1692828" cy="1692828"/>
              </a:xfrm>
              <a:prstGeom prst="rect">
                <a:avLst/>
              </a:prstGeom>
            </p:spPr>
          </p:pic>
        </p:grpSp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518017" y="7671722"/>
              <a:ext cx="1180826" cy="407445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4271320" y="7011642"/>
            <a:ext cx="1692828" cy="1692828"/>
            <a:chOff x="14271320" y="7011642"/>
            <a:chExt cx="1692828" cy="1692828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14271320" y="7011642"/>
              <a:ext cx="1692828" cy="1692828"/>
              <a:chOff x="14271320" y="7011642"/>
              <a:chExt cx="1692828" cy="1692828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271320" y="7011642"/>
                <a:ext cx="1692828" cy="1692828"/>
              </a:xfrm>
              <a:prstGeom prst="rect">
                <a:avLst/>
              </a:prstGeom>
            </p:spPr>
          </p:pic>
        </p:grpSp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534874" y="7671722"/>
              <a:ext cx="995321" cy="388397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4605543" y="6482600"/>
            <a:ext cx="1022373" cy="35714"/>
            <a:chOff x="14605543" y="6482600"/>
            <a:chExt cx="1022373" cy="35714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14605543" y="6482600"/>
              <a:ext cx="1022373" cy="35714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3947343" y="7840199"/>
            <a:ext cx="323977" cy="35714"/>
            <a:chOff x="13947343" y="7840199"/>
            <a:chExt cx="323977" cy="35714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947343" y="7840199"/>
              <a:ext cx="323977" cy="35714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8385826" y="5125000"/>
            <a:ext cx="534912" cy="35714"/>
            <a:chOff x="8385826" y="5125000"/>
            <a:chExt cx="534912" cy="35714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385826" y="5125000"/>
              <a:ext cx="534912" cy="35714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8071374" y="3548353"/>
            <a:ext cx="2010230" cy="35714"/>
            <a:chOff x="8071374" y="3548353"/>
            <a:chExt cx="2010230" cy="35714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7980000">
              <a:off x="8071374" y="3548353"/>
              <a:ext cx="2010230" cy="35714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8071374" y="6701647"/>
            <a:ext cx="2010230" cy="35714"/>
            <a:chOff x="8071374" y="6701647"/>
            <a:chExt cx="2010230" cy="35714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7980000">
              <a:off x="8071374" y="6701647"/>
              <a:ext cx="2010230" cy="35714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4997220" y="6701647"/>
            <a:ext cx="2010230" cy="35714"/>
            <a:chOff x="4997220" y="6701647"/>
            <a:chExt cx="2010230" cy="35714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2820000">
              <a:off x="4997220" y="6701647"/>
              <a:ext cx="2010230" cy="35714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6158086" y="5125000"/>
            <a:ext cx="534912" cy="35714"/>
            <a:chOff x="6158086" y="5125000"/>
            <a:chExt cx="534912" cy="35714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10800000">
              <a:off x="6158086" y="5125000"/>
              <a:ext cx="534912" cy="35714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4997220" y="3548353"/>
            <a:ext cx="2010230" cy="35714"/>
            <a:chOff x="4997220" y="3548353"/>
            <a:chExt cx="2010230" cy="35714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2820000">
              <a:off x="4997220" y="3548353"/>
              <a:ext cx="2010230" cy="35714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3930346" y="5125000"/>
            <a:ext cx="534912" cy="35714"/>
            <a:chOff x="3930346" y="5125000"/>
            <a:chExt cx="534912" cy="35714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0800000">
              <a:off x="3930346" y="5125000"/>
              <a:ext cx="534912" cy="3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67961" y="802660"/>
            <a:ext cx="938557" cy="4193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53821" y="2924803"/>
            <a:ext cx="2951818" cy="5351640"/>
            <a:chOff x="1753821" y="2924803"/>
            <a:chExt cx="2951818" cy="535164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53821" y="3368011"/>
              <a:ext cx="2951818" cy="4908433"/>
              <a:chOff x="1753821" y="3368011"/>
              <a:chExt cx="2951818" cy="4908433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753821" y="3368011"/>
                <a:ext cx="2951818" cy="3297501"/>
                <a:chOff x="1753821" y="3368011"/>
                <a:chExt cx="2951818" cy="3297501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53821" y="3368011"/>
                  <a:ext cx="2951818" cy="3297501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53821" y="5320625"/>
                <a:ext cx="2951818" cy="2955819"/>
                <a:chOff x="1753821" y="5320625"/>
                <a:chExt cx="2951818" cy="2955819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1753821" y="5320625"/>
                  <a:ext cx="2951818" cy="2955819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3959521" y="8012409"/>
                <a:ext cx="510964" cy="17105"/>
                <a:chOff x="3959521" y="8012409"/>
                <a:chExt cx="510964" cy="17105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5400000">
                  <a:off x="3959521" y="8012409"/>
                  <a:ext cx="510964" cy="17105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4205786" y="7765561"/>
                <a:ext cx="499853" cy="17105"/>
                <a:chOff x="4205786" y="7765561"/>
                <a:chExt cx="499853" cy="17105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4205786" y="7765561"/>
                  <a:ext cx="499853" cy="1710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8" name="그룹 1008"/>
            <p:cNvGrpSpPr/>
            <p:nvPr/>
          </p:nvGrpSpPr>
          <p:grpSpPr>
            <a:xfrm>
              <a:off x="2169749" y="2924803"/>
              <a:ext cx="2063629" cy="702358"/>
              <a:chOff x="2169749" y="2924803"/>
              <a:chExt cx="2063629" cy="70235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169749" y="2924803"/>
                <a:ext cx="2063629" cy="702358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12041" y="3040535"/>
              <a:ext cx="1155148" cy="5004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32072" y="2924803"/>
            <a:ext cx="2951818" cy="5351640"/>
            <a:chOff x="5032072" y="2924803"/>
            <a:chExt cx="2951818" cy="535164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5032072" y="3368011"/>
              <a:ext cx="2951818" cy="4908433"/>
              <a:chOff x="5032072" y="3368011"/>
              <a:chExt cx="2951818" cy="4908433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5032072" y="3368011"/>
                <a:ext cx="2951818" cy="3297501"/>
                <a:chOff x="5032072" y="3368011"/>
                <a:chExt cx="2951818" cy="3297501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5032072" y="3368011"/>
                  <a:ext cx="2951818" cy="3297501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5032072" y="5320625"/>
                <a:ext cx="2951818" cy="2955819"/>
                <a:chOff x="5032072" y="5320625"/>
                <a:chExt cx="2951818" cy="2955819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5032072" y="5320625"/>
                  <a:ext cx="2951818" cy="2955819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7237772" y="8012409"/>
                <a:ext cx="510964" cy="17105"/>
                <a:chOff x="7237772" y="8012409"/>
                <a:chExt cx="510964" cy="17105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5400000">
                  <a:off x="7237772" y="8012409"/>
                  <a:ext cx="510964" cy="17105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7484037" y="7765561"/>
                <a:ext cx="499853" cy="17105"/>
                <a:chOff x="7484037" y="7765561"/>
                <a:chExt cx="499853" cy="17105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7484037" y="7765561"/>
                  <a:ext cx="499853" cy="1710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5" name="그룹 1015"/>
            <p:cNvGrpSpPr/>
            <p:nvPr/>
          </p:nvGrpSpPr>
          <p:grpSpPr>
            <a:xfrm>
              <a:off x="5448000" y="2924803"/>
              <a:ext cx="2063629" cy="702358"/>
              <a:chOff x="5448000" y="2924803"/>
              <a:chExt cx="2063629" cy="702358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448000" y="2924803"/>
                <a:ext cx="2063629" cy="702358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90289" y="3040535"/>
              <a:ext cx="1164671" cy="50045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310323" y="2924803"/>
            <a:ext cx="2951818" cy="5351640"/>
            <a:chOff x="8310323" y="2924803"/>
            <a:chExt cx="2951818" cy="5351640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8310323" y="3368011"/>
              <a:ext cx="2951818" cy="4908433"/>
              <a:chOff x="8310323" y="3368011"/>
              <a:chExt cx="2951818" cy="4908433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8310323" y="3368011"/>
                <a:ext cx="2951818" cy="3297501"/>
                <a:chOff x="8310323" y="3368011"/>
                <a:chExt cx="2951818" cy="3297501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8310323" y="3368011"/>
                  <a:ext cx="2951818" cy="3297501"/>
                </a:xfrm>
                <a:prstGeom prst="rect">
                  <a:avLst/>
                </a:prstGeom>
              </p:spPr>
            </p:pic>
          </p:grpSp>
          <p:grpSp>
            <p:nvGrpSpPr>
              <p:cNvPr id="1019" name="그룹 1019"/>
              <p:cNvGrpSpPr/>
              <p:nvPr/>
            </p:nvGrpSpPr>
            <p:grpSpPr>
              <a:xfrm>
                <a:off x="8310323" y="5320625"/>
                <a:ext cx="2951818" cy="2955819"/>
                <a:chOff x="8310323" y="5320625"/>
                <a:chExt cx="2951818" cy="2955819"/>
              </a:xfrm>
            </p:grpSpPr>
            <p:pic>
              <p:nvPicPr>
                <p:cNvPr id="52" name="Object 5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8310323" y="5320625"/>
                  <a:ext cx="2951818" cy="2955819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10516023" y="8012409"/>
                <a:ext cx="510964" cy="17105"/>
                <a:chOff x="10516023" y="8012409"/>
                <a:chExt cx="510964" cy="1710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5400000">
                  <a:off x="10516023" y="8012409"/>
                  <a:ext cx="510964" cy="17105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10762288" y="7765561"/>
                <a:ext cx="499853" cy="17105"/>
                <a:chOff x="10762288" y="7765561"/>
                <a:chExt cx="499853" cy="1710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0762288" y="7765561"/>
                  <a:ext cx="499853" cy="1710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2" name="그룹 1022"/>
            <p:cNvGrpSpPr/>
            <p:nvPr/>
          </p:nvGrpSpPr>
          <p:grpSpPr>
            <a:xfrm>
              <a:off x="8726250" y="2924803"/>
              <a:ext cx="2063629" cy="702358"/>
              <a:chOff x="8726250" y="2924803"/>
              <a:chExt cx="2063629" cy="702358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726250" y="2924803"/>
                <a:ext cx="2063629" cy="702358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68542" y="3040538"/>
              <a:ext cx="1155148" cy="500452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588573" y="2924803"/>
            <a:ext cx="2951818" cy="5351640"/>
            <a:chOff x="11588573" y="2924803"/>
            <a:chExt cx="2951818" cy="5351640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1588573" y="3368011"/>
              <a:ext cx="2951818" cy="4908433"/>
              <a:chOff x="11588573" y="3368011"/>
              <a:chExt cx="2951818" cy="4908433"/>
            </a:xfrm>
          </p:grpSpPr>
          <p:grpSp>
            <p:nvGrpSpPr>
              <p:cNvPr id="1025" name="그룹 1025"/>
              <p:cNvGrpSpPr/>
              <p:nvPr/>
            </p:nvGrpSpPr>
            <p:grpSpPr>
              <a:xfrm>
                <a:off x="11588573" y="3368011"/>
                <a:ext cx="2951818" cy="3297501"/>
                <a:chOff x="11588573" y="3368011"/>
                <a:chExt cx="2951818" cy="3297501"/>
              </a:xfrm>
            </p:grpSpPr>
            <p:pic>
              <p:nvPicPr>
                <p:cNvPr id="69" name="Object 6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1588573" y="3368011"/>
                  <a:ext cx="2951818" cy="3297501"/>
                </a:xfrm>
                <a:prstGeom prst="rect">
                  <a:avLst/>
                </a:prstGeom>
              </p:spPr>
            </p:pic>
          </p:grpSp>
          <p:grpSp>
            <p:nvGrpSpPr>
              <p:cNvPr id="1026" name="그룹 1026"/>
              <p:cNvGrpSpPr/>
              <p:nvPr/>
            </p:nvGrpSpPr>
            <p:grpSpPr>
              <a:xfrm>
                <a:off x="11588573" y="5320625"/>
                <a:ext cx="2951818" cy="2955819"/>
                <a:chOff x="11588573" y="5320625"/>
                <a:chExt cx="2951818" cy="2955819"/>
              </a:xfrm>
            </p:grpSpPr>
            <p:pic>
              <p:nvPicPr>
                <p:cNvPr id="72" name="Object 7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11588573" y="5320625"/>
                  <a:ext cx="2951818" cy="2955819"/>
                </a:xfrm>
                <a:prstGeom prst="rect">
                  <a:avLst/>
                </a:prstGeom>
              </p:spPr>
            </p:pic>
          </p:grpSp>
          <p:grpSp>
            <p:nvGrpSpPr>
              <p:cNvPr id="1027" name="그룹 1027"/>
              <p:cNvGrpSpPr/>
              <p:nvPr/>
            </p:nvGrpSpPr>
            <p:grpSpPr>
              <a:xfrm>
                <a:off x="13794274" y="8012409"/>
                <a:ext cx="510964" cy="17105"/>
                <a:chOff x="13794274" y="8012409"/>
                <a:chExt cx="510964" cy="17105"/>
              </a:xfrm>
            </p:grpSpPr>
            <p:pic>
              <p:nvPicPr>
                <p:cNvPr id="75" name="Object 7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5400000">
                  <a:off x="13794274" y="8012409"/>
                  <a:ext cx="510964" cy="1710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14040539" y="7765561"/>
                <a:ext cx="499853" cy="17105"/>
                <a:chOff x="14040539" y="7765561"/>
                <a:chExt cx="499853" cy="17105"/>
              </a:xfrm>
            </p:grpSpPr>
            <p:pic>
              <p:nvPicPr>
                <p:cNvPr id="78" name="Object 7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4040539" y="7765561"/>
                  <a:ext cx="499853" cy="1710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12004501" y="2924803"/>
              <a:ext cx="2063629" cy="702358"/>
              <a:chOff x="12004501" y="2924803"/>
              <a:chExt cx="2063629" cy="702358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004501" y="2924803"/>
                <a:ext cx="2063629" cy="702358"/>
              </a:xfrm>
              <a:prstGeom prst="rect">
                <a:avLst/>
              </a:prstGeom>
            </p:spPr>
          </p:pic>
        </p:grpSp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46803" y="3040535"/>
              <a:ext cx="1164671" cy="50045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4866824" y="2924803"/>
            <a:ext cx="2951818" cy="5351640"/>
            <a:chOff x="14866824" y="2924803"/>
            <a:chExt cx="2951818" cy="5351640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14866824" y="3368011"/>
              <a:ext cx="2951818" cy="4908433"/>
              <a:chOff x="14866824" y="3368011"/>
              <a:chExt cx="2951818" cy="4908433"/>
            </a:xfrm>
          </p:grpSpPr>
          <p:grpSp>
            <p:nvGrpSpPr>
              <p:cNvPr id="1032" name="그룹 1032"/>
              <p:cNvGrpSpPr/>
              <p:nvPr/>
            </p:nvGrpSpPr>
            <p:grpSpPr>
              <a:xfrm>
                <a:off x="14866824" y="3368011"/>
                <a:ext cx="2951818" cy="3297501"/>
                <a:chOff x="14866824" y="3368011"/>
                <a:chExt cx="2951818" cy="3297501"/>
              </a:xfrm>
            </p:grpSpPr>
            <p:pic>
              <p:nvPicPr>
                <p:cNvPr id="89" name="Object 8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4866824" y="3368011"/>
                  <a:ext cx="2951818" cy="3297501"/>
                </a:xfrm>
                <a:prstGeom prst="rect">
                  <a:avLst/>
                </a:prstGeom>
              </p:spPr>
            </p:pic>
          </p:grpSp>
          <p:grpSp>
            <p:nvGrpSpPr>
              <p:cNvPr id="1033" name="그룹 1033"/>
              <p:cNvGrpSpPr/>
              <p:nvPr/>
            </p:nvGrpSpPr>
            <p:grpSpPr>
              <a:xfrm>
                <a:off x="14866824" y="5320625"/>
                <a:ext cx="2951818" cy="2955819"/>
                <a:chOff x="14866824" y="5320625"/>
                <a:chExt cx="2951818" cy="2955819"/>
              </a:xfrm>
            </p:grpSpPr>
            <p:pic>
              <p:nvPicPr>
                <p:cNvPr id="92" name="Object 9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14866824" y="5320625"/>
                  <a:ext cx="2951818" cy="2955819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17072524" y="8012409"/>
                <a:ext cx="510964" cy="17105"/>
                <a:chOff x="17072524" y="8012409"/>
                <a:chExt cx="510964" cy="1710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5400000">
                  <a:off x="17072524" y="8012409"/>
                  <a:ext cx="510964" cy="17105"/>
                </a:xfrm>
                <a:prstGeom prst="rect">
                  <a:avLst/>
                </a:prstGeom>
              </p:spPr>
            </p:pic>
          </p:grpSp>
          <p:grpSp>
            <p:nvGrpSpPr>
              <p:cNvPr id="1035" name="그룹 1035"/>
              <p:cNvGrpSpPr/>
              <p:nvPr/>
            </p:nvGrpSpPr>
            <p:grpSpPr>
              <a:xfrm>
                <a:off x="17318789" y="7765561"/>
                <a:ext cx="499853" cy="17105"/>
                <a:chOff x="17318789" y="7765561"/>
                <a:chExt cx="499853" cy="1710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7318789" y="7765561"/>
                  <a:ext cx="499853" cy="1710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6" name="그룹 1036"/>
            <p:cNvGrpSpPr/>
            <p:nvPr/>
          </p:nvGrpSpPr>
          <p:grpSpPr>
            <a:xfrm>
              <a:off x="15282752" y="2924803"/>
              <a:ext cx="2063629" cy="702358"/>
              <a:chOff x="15282752" y="2924803"/>
              <a:chExt cx="2063629" cy="702358"/>
            </a:xfrm>
          </p:grpSpPr>
          <p:pic>
            <p:nvPicPr>
              <p:cNvPr id="102" name="Object 10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282752" y="2924803"/>
                <a:ext cx="2063629" cy="702358"/>
              </a:xfrm>
              <a:prstGeom prst="rect">
                <a:avLst/>
              </a:prstGeom>
            </p:spPr>
          </p:pic>
        </p:grpSp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725089" y="3040535"/>
              <a:ext cx="1174195" cy="500452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5683388" y="1899072"/>
            <a:ext cx="1182400" cy="1025732"/>
            <a:chOff x="5683388" y="1899072"/>
            <a:chExt cx="1182400" cy="1025732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83388" y="1899072"/>
              <a:ext cx="1182400" cy="1025732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2525888" y="1709455"/>
            <a:ext cx="1516382" cy="1369665"/>
            <a:chOff x="2525888" y="1709455"/>
            <a:chExt cx="1516382" cy="1369665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20000">
              <a:off x="2525888" y="1709455"/>
              <a:ext cx="1516382" cy="1369665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13352187" y="1899072"/>
            <a:ext cx="1188205" cy="1793517"/>
            <a:chOff x="13352187" y="1899072"/>
            <a:chExt cx="1188205" cy="1793517"/>
          </a:xfrm>
        </p:grpSpPr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352187" y="1899072"/>
              <a:ext cx="1188205" cy="1793517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8822858" y="1979597"/>
            <a:ext cx="1452987" cy="983622"/>
            <a:chOff x="8822858" y="1979597"/>
            <a:chExt cx="1452987" cy="983622"/>
          </a:xfrm>
        </p:grpSpPr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822858" y="1979597"/>
              <a:ext cx="1452987" cy="983622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15557292" y="1899072"/>
            <a:ext cx="1570882" cy="1147301"/>
            <a:chOff x="15557292" y="1899072"/>
            <a:chExt cx="1570882" cy="1147301"/>
          </a:xfrm>
        </p:grpSpPr>
        <p:pic>
          <p:nvPicPr>
            <p:cNvPr id="119" name="Object 11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557292" y="1899072"/>
              <a:ext cx="1570882" cy="1147301"/>
            </a:xfrm>
            <a:prstGeom prst="rect">
              <a:avLst/>
            </a:prstGeom>
          </p:spPr>
        </p:pic>
      </p:grpSp>
      <p:pic>
        <p:nvPicPr>
          <p:cNvPr id="121" name="Object 1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163896" y="4094544"/>
            <a:ext cx="2200814" cy="1547291"/>
          </a:xfrm>
          <a:prstGeom prst="rect">
            <a:avLst/>
          </a:prstGeom>
        </p:spPr>
      </p:pic>
      <p:pic>
        <p:nvPicPr>
          <p:cNvPr id="122" name="Object 12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462106" y="4094544"/>
            <a:ext cx="2082024" cy="1027881"/>
          </a:xfrm>
          <a:prstGeom prst="rect">
            <a:avLst/>
          </a:prstGeom>
        </p:spPr>
      </p:pic>
      <p:pic>
        <p:nvPicPr>
          <p:cNvPr id="123" name="Object 12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828825" y="4094544"/>
            <a:ext cx="1708748" cy="1537767"/>
          </a:xfrm>
          <a:prstGeom prst="rect">
            <a:avLst/>
          </a:prstGeom>
        </p:spPr>
      </p:pic>
      <p:pic>
        <p:nvPicPr>
          <p:cNvPr id="124" name="Object 12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726013" y="4094544"/>
            <a:ext cx="2771567" cy="1556814"/>
          </a:xfrm>
          <a:prstGeom prst="rect">
            <a:avLst/>
          </a:prstGeom>
        </p:spPr>
      </p:pic>
      <p:pic>
        <p:nvPicPr>
          <p:cNvPr id="125" name="Object 12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227716" y="4094544"/>
            <a:ext cx="2084957" cy="153401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8437" y="802660"/>
            <a:ext cx="954453" cy="345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654911" y="1429066"/>
            <a:ext cx="2106418" cy="1594046"/>
            <a:chOff x="3654911" y="1429066"/>
            <a:chExt cx="2106418" cy="159404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54911" y="1429066"/>
              <a:ext cx="2106418" cy="15940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25136" y="2311865"/>
            <a:ext cx="1506729" cy="1301558"/>
            <a:chOff x="6525136" y="2311865"/>
            <a:chExt cx="1506729" cy="13015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5136" y="2311865"/>
              <a:ext cx="1506729" cy="13015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22411" y="8260483"/>
            <a:ext cx="1234130" cy="1432846"/>
            <a:chOff x="6922411" y="8260483"/>
            <a:chExt cx="1234130" cy="143284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22411" y="8260483"/>
              <a:ext cx="1234130" cy="14328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02916" y="5909486"/>
            <a:ext cx="1458423" cy="1394762"/>
            <a:chOff x="11902916" y="5909486"/>
            <a:chExt cx="1458423" cy="13947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02916" y="5909486"/>
              <a:ext cx="1458423" cy="1394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97437" y="1507686"/>
            <a:ext cx="2484077" cy="678640"/>
            <a:chOff x="6297437" y="1507686"/>
            <a:chExt cx="2484077" cy="67864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7437" y="1507686"/>
              <a:ext cx="2484077" cy="6786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875964" y="1419548"/>
            <a:ext cx="2001165" cy="1703317"/>
            <a:chOff x="8875964" y="1419548"/>
            <a:chExt cx="2001165" cy="170331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75964" y="1419548"/>
              <a:ext cx="2001165" cy="170331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328108" y="1424998"/>
            <a:ext cx="1599137" cy="1638140"/>
            <a:chOff x="13328108" y="1424998"/>
            <a:chExt cx="1599137" cy="163814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328108" y="1424998"/>
              <a:ext cx="1599137" cy="16381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700009" y="1360904"/>
            <a:ext cx="1787727" cy="1780518"/>
            <a:chOff x="11700009" y="1360904"/>
            <a:chExt cx="1787727" cy="178051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00009" y="1360904"/>
              <a:ext cx="1787727" cy="178051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859650" y="1439362"/>
            <a:ext cx="1386199" cy="1638892"/>
            <a:chOff x="14859650" y="1439362"/>
            <a:chExt cx="1386199" cy="163889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859650" y="1439362"/>
              <a:ext cx="1386199" cy="163889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538029" y="5334831"/>
            <a:ext cx="2017965" cy="1107605"/>
            <a:chOff x="6538029" y="5334831"/>
            <a:chExt cx="2017965" cy="110760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38029" y="5334831"/>
              <a:ext cx="2017965" cy="110760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10197" y="3599552"/>
            <a:ext cx="2258557" cy="1527463"/>
            <a:chOff x="6410197" y="3599552"/>
            <a:chExt cx="2258557" cy="152746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10197" y="3599552"/>
              <a:ext cx="2258557" cy="152746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333690" y="3728597"/>
            <a:ext cx="3085714" cy="1643143"/>
            <a:chOff x="8333690" y="3728597"/>
            <a:chExt cx="3085714" cy="164314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33690" y="3728597"/>
              <a:ext cx="3085714" cy="164314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297437" y="6722865"/>
            <a:ext cx="2048023" cy="1231277"/>
            <a:chOff x="6297437" y="6722865"/>
            <a:chExt cx="2048023" cy="123127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97437" y="6722865"/>
              <a:ext cx="2048023" cy="123127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977692" y="3069341"/>
            <a:ext cx="2949553" cy="1821985"/>
            <a:chOff x="11977692" y="3069341"/>
            <a:chExt cx="2949553" cy="182198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977692" y="3069341"/>
              <a:ext cx="2949553" cy="182198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086910" y="3276243"/>
            <a:ext cx="1790219" cy="452800"/>
            <a:chOff x="9086910" y="3276243"/>
            <a:chExt cx="1790219" cy="45280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086910" y="3276243"/>
              <a:ext cx="1790219" cy="45280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361339" y="5909486"/>
            <a:ext cx="1489075" cy="1228487"/>
            <a:chOff x="13361339" y="5909486"/>
            <a:chExt cx="1489075" cy="122848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361339" y="5909486"/>
              <a:ext cx="1489075" cy="1228487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051454" y="783612"/>
            <a:ext cx="735529" cy="419348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173558" y="783612"/>
            <a:ext cx="1141586" cy="419348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198635" y="783612"/>
            <a:ext cx="1718376" cy="419348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106474" y="783612"/>
            <a:ext cx="938557" cy="933643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090312" y="5320884"/>
            <a:ext cx="1147862" cy="345062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9454160" y="5142857"/>
            <a:ext cx="1055719" cy="1055719"/>
            <a:chOff x="9454160" y="5142857"/>
            <a:chExt cx="1055719" cy="105571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454160" y="5142857"/>
              <a:ext cx="1055719" cy="10557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910122" y="-163479"/>
            <a:ext cx="27190710" cy="109533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332288" y="2519578"/>
            <a:ext cx="15165486" cy="65386"/>
            <a:chOff x="2332288" y="2519578"/>
            <a:chExt cx="15165486" cy="653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332288" y="2519578"/>
              <a:ext cx="15165486" cy="653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32288" y="3453000"/>
            <a:ext cx="15165486" cy="65386"/>
            <a:chOff x="2332288" y="3453000"/>
            <a:chExt cx="15165486" cy="653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332288" y="3453000"/>
              <a:ext cx="15165486" cy="653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32288" y="4386422"/>
            <a:ext cx="15165486" cy="65386"/>
            <a:chOff x="2332288" y="4386422"/>
            <a:chExt cx="15165486" cy="653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332288" y="4386422"/>
              <a:ext cx="15165486" cy="653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32288" y="5319844"/>
            <a:ext cx="15165486" cy="65386"/>
            <a:chOff x="2332288" y="5319844"/>
            <a:chExt cx="15165486" cy="653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332288" y="5319844"/>
              <a:ext cx="15165486" cy="653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32288" y="6253266"/>
            <a:ext cx="15165486" cy="65386"/>
            <a:chOff x="2332288" y="6253266"/>
            <a:chExt cx="15165486" cy="653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332288" y="6253266"/>
              <a:ext cx="15165486" cy="653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32288" y="7186688"/>
            <a:ext cx="15165486" cy="65386"/>
            <a:chOff x="2332288" y="7186688"/>
            <a:chExt cx="15165486" cy="653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332288" y="7186688"/>
              <a:ext cx="15165486" cy="653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06426" y="2779354"/>
            <a:ext cx="1820545" cy="485344"/>
            <a:chOff x="6006426" y="2779354"/>
            <a:chExt cx="1820545" cy="48534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06426" y="2779354"/>
              <a:ext cx="1820545" cy="48534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840508" y="3743604"/>
            <a:ext cx="2045750" cy="485344"/>
            <a:chOff x="6840508" y="3743604"/>
            <a:chExt cx="2045750" cy="4853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40508" y="3743604"/>
              <a:ext cx="2045750" cy="4853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886258" y="4631663"/>
            <a:ext cx="4336599" cy="485344"/>
            <a:chOff x="8886258" y="4631663"/>
            <a:chExt cx="4336599" cy="48534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86258" y="4631663"/>
              <a:ext cx="4336599" cy="48534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846039" y="5587034"/>
            <a:ext cx="2357771" cy="485344"/>
            <a:chOff x="10846039" y="5587034"/>
            <a:chExt cx="2357771" cy="48534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46039" y="5587034"/>
              <a:ext cx="2357771" cy="48534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054557" y="6480505"/>
            <a:ext cx="2168300" cy="485344"/>
            <a:chOff x="11054557" y="6480505"/>
            <a:chExt cx="2168300" cy="48534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54557" y="6480505"/>
              <a:ext cx="2168300" cy="48534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48640" y="2862801"/>
            <a:ext cx="877861" cy="39141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48640" y="3796220"/>
            <a:ext cx="1019556" cy="39141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48640" y="4729649"/>
            <a:ext cx="472918" cy="39141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48640" y="5663065"/>
            <a:ext cx="1197728" cy="39141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12539" y="8377451"/>
            <a:ext cx="1004766" cy="33737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333897" y="8377451"/>
            <a:ext cx="1039851" cy="33737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025469" y="8377451"/>
            <a:ext cx="1017051" cy="33737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804951" y="8377451"/>
            <a:ext cx="1000861" cy="33737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558437" y="802660"/>
            <a:ext cx="944929" cy="345062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955914" y="2874427"/>
            <a:ext cx="1621137" cy="33737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139696" y="3819635"/>
            <a:ext cx="1344566" cy="391413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367282" y="4707697"/>
            <a:ext cx="1408908" cy="391413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179323" y="5682112"/>
            <a:ext cx="1540004" cy="391413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303220" y="6556535"/>
            <a:ext cx="715880" cy="391413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306157" y="6575582"/>
            <a:ext cx="1521689" cy="39141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98651" y="1501704"/>
            <a:ext cx="14085341" cy="8002234"/>
            <a:chOff x="1598651" y="1501704"/>
            <a:chExt cx="14085341" cy="80022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98651" y="1501704"/>
              <a:ext cx="14085341" cy="80022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7961" y="802660"/>
            <a:ext cx="2761710" cy="3450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11557" y="1727101"/>
            <a:ext cx="2016015" cy="4209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05658" y="2489515"/>
            <a:ext cx="3575433" cy="1472796"/>
            <a:chOff x="11005658" y="2489515"/>
            <a:chExt cx="3575433" cy="147279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05658" y="2489515"/>
              <a:ext cx="3575433" cy="14727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431806" y="6868286"/>
            <a:ext cx="4009135" cy="1651447"/>
            <a:chOff x="13431806" y="6868286"/>
            <a:chExt cx="4009135" cy="165144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3431806" y="6868286"/>
              <a:ext cx="4009135" cy="165144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63661" y="2716557"/>
            <a:ext cx="3207415" cy="73463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16183" y="7521439"/>
            <a:ext cx="3213720" cy="74415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1186676"/>
            <a:ext cx="9628962" cy="5847311"/>
            <a:chOff x="1365684" y="1186676"/>
            <a:chExt cx="9628962" cy="58473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1186676"/>
              <a:ext cx="9628962" cy="58473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56841" y="6838794"/>
            <a:ext cx="3078195" cy="1267973"/>
            <a:chOff x="5856841" y="6838794"/>
            <a:chExt cx="3078195" cy="12679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856841" y="6838794"/>
              <a:ext cx="3078195" cy="12679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67961" y="802660"/>
            <a:ext cx="2761710" cy="34506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83220" y="4349383"/>
            <a:ext cx="3651735" cy="112033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04320" y="7230092"/>
            <a:ext cx="2515834" cy="7346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18325" y="4137870"/>
            <a:ext cx="8105909" cy="5592324"/>
            <a:chOff x="9718325" y="4137870"/>
            <a:chExt cx="8105909" cy="55923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18325" y="4137870"/>
              <a:ext cx="8105909" cy="55923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89757" y="7316110"/>
            <a:ext cx="4588965" cy="1890291"/>
            <a:chOff x="11789757" y="7316110"/>
            <a:chExt cx="4588965" cy="18902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1789757" y="7316110"/>
              <a:ext cx="4588965" cy="189029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80191" y="7935861"/>
            <a:ext cx="4822253" cy="10483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67961" y="802660"/>
            <a:ext cx="2558757" cy="3450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11557" y="1727101"/>
            <a:ext cx="2016015" cy="4209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22590" y="2129281"/>
            <a:ext cx="11787393" cy="6769459"/>
            <a:chOff x="2422590" y="2129281"/>
            <a:chExt cx="11787393" cy="676945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22590" y="2129281"/>
              <a:ext cx="11787393" cy="67694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87957" y="3232691"/>
            <a:ext cx="4239960" cy="1823568"/>
            <a:chOff x="8087957" y="3232691"/>
            <a:chExt cx="4239960" cy="182356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87957" y="3232691"/>
              <a:ext cx="4239960" cy="182356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35367" y="3597024"/>
            <a:ext cx="4831777" cy="74415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0310" y="1127061"/>
            <a:ext cx="8423773" cy="5241486"/>
            <a:chOff x="220310" y="1127061"/>
            <a:chExt cx="8423773" cy="52414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310" y="1127061"/>
              <a:ext cx="8423773" cy="52414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7961" y="802660"/>
            <a:ext cx="2558757" cy="3450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11557" y="1727101"/>
            <a:ext cx="2016015" cy="4209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084726" y="1412615"/>
            <a:ext cx="3559358" cy="1530847"/>
            <a:chOff x="5084726" y="1412615"/>
            <a:chExt cx="3559358" cy="153084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84726" y="1412615"/>
              <a:ext cx="3559358" cy="153084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53739" y="1850910"/>
            <a:ext cx="2477768" cy="4304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58908" y="3520513"/>
            <a:ext cx="9722547" cy="6489814"/>
            <a:chOff x="8058908" y="3520513"/>
            <a:chExt cx="9722547" cy="64898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58908" y="3520513"/>
              <a:ext cx="9722547" cy="64898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305724" y="2943462"/>
            <a:ext cx="4475731" cy="1734997"/>
            <a:chOff x="13305724" y="2943462"/>
            <a:chExt cx="4475731" cy="17349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05724" y="2943462"/>
              <a:ext cx="4475731" cy="173499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18638" y="3292193"/>
            <a:ext cx="3714482" cy="74415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856351"/>
            <a:ext cx="18285714" cy="5698271"/>
            <a:chOff x="0" y="4856351"/>
            <a:chExt cx="18285714" cy="56982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856351"/>
              <a:ext cx="18285714" cy="56982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31533" y="1744320"/>
            <a:ext cx="4622648" cy="1174399"/>
            <a:chOff x="6831533" y="1744320"/>
            <a:chExt cx="4622648" cy="11743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31533" y="1744320"/>
              <a:ext cx="4622648" cy="11743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90121" y="3249640"/>
            <a:ext cx="1437341" cy="1795570"/>
            <a:chOff x="2490121" y="3249640"/>
            <a:chExt cx="1437341" cy="17955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0121" y="3249640"/>
              <a:ext cx="1437341" cy="17955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07002" y="3853004"/>
            <a:ext cx="1080339" cy="1318745"/>
            <a:chOff x="15507002" y="3853004"/>
            <a:chExt cx="1080339" cy="13187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07002" y="3853004"/>
              <a:ext cx="1080339" cy="13187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26296" y="3930263"/>
            <a:ext cx="1360693" cy="1145927"/>
            <a:chOff x="11926296" y="3930263"/>
            <a:chExt cx="1360693" cy="11459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26296" y="3930263"/>
              <a:ext cx="1360693" cy="11459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207487" y="749100"/>
            <a:ext cx="397862" cy="384269"/>
            <a:chOff x="17207487" y="749100"/>
            <a:chExt cx="397862" cy="38426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07487" y="749100"/>
              <a:ext cx="397862" cy="38426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42870" y="6075870"/>
            <a:ext cx="950074" cy="56960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391809" y="6128481"/>
            <a:ext cx="1402431" cy="2912856"/>
            <a:chOff x="4391809" y="6128481"/>
            <a:chExt cx="1402431" cy="291285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17122" y="6074474"/>
              <a:ext cx="933783" cy="582488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10626" y="6876445"/>
              <a:ext cx="1603427" cy="562017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10628" y="7605426"/>
              <a:ext cx="1603427" cy="562017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51703" y="8085563"/>
              <a:ext cx="1546284" cy="77979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702964" y="6128481"/>
            <a:ext cx="2244649" cy="2654032"/>
            <a:chOff x="6702964" y="6128481"/>
            <a:chExt cx="2244649" cy="265403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56599" y="6075870"/>
              <a:ext cx="959769" cy="566788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50352" y="6847898"/>
              <a:ext cx="2454941" cy="566788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70805" y="8243246"/>
              <a:ext cx="1630512" cy="566788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70805" y="7598911"/>
              <a:ext cx="1592417" cy="57631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737324" y="6128481"/>
            <a:ext cx="1428780" cy="2658103"/>
            <a:chOff x="9737324" y="6128481"/>
            <a:chExt cx="1428780" cy="265810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040406" y="6075870"/>
              <a:ext cx="949950" cy="562055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684713" y="6829939"/>
              <a:ext cx="1604769" cy="562055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95733" y="7580956"/>
              <a:ext cx="1593788" cy="562055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695733" y="8247318"/>
              <a:ext cx="1622360" cy="562055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920933" y="5688292"/>
            <a:ext cx="272634" cy="51484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667411" y="5690673"/>
            <a:ext cx="360853" cy="41169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327144" y="5688292"/>
            <a:ext cx="327225" cy="41894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472548" y="5694507"/>
            <a:ext cx="336377" cy="41894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567961" y="802660"/>
            <a:ext cx="532643" cy="41934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67961" y="802660"/>
            <a:ext cx="2558757" cy="3450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11557" y="1727101"/>
            <a:ext cx="2016015" cy="42093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96522" y="1710062"/>
            <a:ext cx="2829725" cy="6796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09679" y="1429310"/>
            <a:ext cx="14525561" cy="8397705"/>
            <a:chOff x="2309679" y="1429310"/>
            <a:chExt cx="14525561" cy="83977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09679" y="1429310"/>
              <a:ext cx="14525561" cy="8397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9981" y="1372793"/>
            <a:ext cx="3826639" cy="2380367"/>
            <a:chOff x="13209981" y="1372793"/>
            <a:chExt cx="3826639" cy="23803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09981" y="1372793"/>
              <a:ext cx="3826639" cy="238036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25932" y="1612134"/>
            <a:ext cx="3695434" cy="167571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8437" y="802660"/>
            <a:ext cx="2549272" cy="3450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11557" y="1727101"/>
            <a:ext cx="2016015" cy="4209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65684" y="2005433"/>
            <a:ext cx="11710803" cy="7190381"/>
            <a:chOff x="1365684" y="2005433"/>
            <a:chExt cx="11710803" cy="719038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65684" y="2005433"/>
              <a:ext cx="11710803" cy="7190381"/>
              <a:chOff x="1365684" y="2005433"/>
              <a:chExt cx="11710803" cy="719038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65684" y="2005433"/>
                <a:ext cx="11710803" cy="719038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930457" y="4350285"/>
              <a:ext cx="239607" cy="239607"/>
              <a:chOff x="2930457" y="4350285"/>
              <a:chExt cx="239607" cy="23960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930457" y="4350285"/>
                <a:ext cx="239607" cy="23960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62641" y="4362153"/>
              <a:ext cx="185712" cy="218408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2930457" y="5142857"/>
              <a:ext cx="239607" cy="239607"/>
              <a:chOff x="2930457" y="5142857"/>
              <a:chExt cx="239607" cy="23960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930457" y="5142857"/>
                <a:ext cx="239607" cy="239607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93122" y="5154727"/>
              <a:ext cx="155236" cy="217903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139377" y="5132134"/>
              <a:ext cx="239607" cy="239607"/>
              <a:chOff x="7139377" y="5132134"/>
              <a:chExt cx="239607" cy="23960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139377" y="5132134"/>
                <a:ext cx="239607" cy="239607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02036" y="5144004"/>
              <a:ext cx="155236" cy="217903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2930457" y="5813165"/>
              <a:ext cx="239607" cy="239607"/>
              <a:chOff x="2930457" y="5813165"/>
              <a:chExt cx="239607" cy="23960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930457" y="5813165"/>
                <a:ext cx="239607" cy="239607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93122" y="5825035"/>
              <a:ext cx="164760" cy="217903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7139377" y="5813165"/>
              <a:ext cx="239607" cy="239607"/>
              <a:chOff x="7139377" y="5813165"/>
              <a:chExt cx="239607" cy="23960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139377" y="5813165"/>
                <a:ext cx="239607" cy="239607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02036" y="5825035"/>
              <a:ext cx="155236" cy="217903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2930457" y="7262697"/>
              <a:ext cx="239607" cy="239607"/>
              <a:chOff x="2930457" y="7262697"/>
              <a:chExt cx="239607" cy="23960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930457" y="7262697"/>
                <a:ext cx="239607" cy="239607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93115" y="7274564"/>
              <a:ext cx="164760" cy="217903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2930457" y="8011276"/>
              <a:ext cx="239607" cy="239607"/>
              <a:chOff x="2930457" y="8011276"/>
              <a:chExt cx="239607" cy="23960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930457" y="8011276"/>
                <a:ext cx="239607" cy="239607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93122" y="8023143"/>
              <a:ext cx="164760" cy="217903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0904424" y="8810028"/>
              <a:ext cx="239607" cy="239607"/>
              <a:chOff x="10904424" y="8810028"/>
              <a:chExt cx="239607" cy="239607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904424" y="8810028"/>
                <a:ext cx="239607" cy="239607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967046" y="8821896"/>
              <a:ext cx="164760" cy="21586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217445" y="2285369"/>
            <a:ext cx="4760775" cy="6609869"/>
            <a:chOff x="12217445" y="2285369"/>
            <a:chExt cx="4760775" cy="660986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217445" y="2285369"/>
              <a:ext cx="4760775" cy="6609869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446902" y="2653206"/>
            <a:ext cx="3956015" cy="791777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456162" y="3474572"/>
            <a:ext cx="3497120" cy="753806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446912" y="4299023"/>
            <a:ext cx="2212072" cy="430463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446912" y="4816596"/>
            <a:ext cx="3867825" cy="430463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446912" y="5334168"/>
            <a:ext cx="3867825" cy="430463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446912" y="5851741"/>
            <a:ext cx="3860387" cy="753806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446912" y="6676192"/>
            <a:ext cx="4088206" cy="1048320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446902" y="7824534"/>
            <a:ext cx="3403329" cy="43046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2005433"/>
            <a:ext cx="11710803" cy="7190381"/>
            <a:chOff x="1365684" y="2005433"/>
            <a:chExt cx="11710803" cy="719038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365684" y="2005433"/>
              <a:ext cx="11710803" cy="7190381"/>
              <a:chOff x="1365684" y="2005433"/>
              <a:chExt cx="11710803" cy="719038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65684" y="2005433"/>
                <a:ext cx="11710803" cy="719038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884597" y="5600623"/>
              <a:ext cx="239607" cy="239607"/>
              <a:chOff x="4884597" y="5600623"/>
              <a:chExt cx="239607" cy="23960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884597" y="5600623"/>
                <a:ext cx="239607" cy="239607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16781" y="5612491"/>
              <a:ext cx="185712" cy="218408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7588901" y="3095703"/>
              <a:ext cx="239607" cy="239607"/>
              <a:chOff x="7588901" y="3095703"/>
              <a:chExt cx="239607" cy="23960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588901" y="3095703"/>
                <a:ext cx="239607" cy="239607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1084" y="3107572"/>
              <a:ext cx="185713" cy="2158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17445" y="2285369"/>
            <a:ext cx="4760775" cy="3447964"/>
            <a:chOff x="12217445" y="2285369"/>
            <a:chExt cx="4760775" cy="344796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17445" y="2285369"/>
              <a:ext cx="4760775" cy="344796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58437" y="802660"/>
            <a:ext cx="2549272" cy="34506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11557" y="1727101"/>
            <a:ext cx="2016015" cy="42093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456436" y="2697783"/>
            <a:ext cx="3586339" cy="110546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46912" y="4098469"/>
            <a:ext cx="2231510" cy="43046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56436" y="4698393"/>
            <a:ext cx="3296558" cy="42093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2005433"/>
            <a:ext cx="11710803" cy="7190381"/>
            <a:chOff x="1365684" y="2005433"/>
            <a:chExt cx="11710803" cy="7190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2005433"/>
              <a:ext cx="11710803" cy="71903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17445" y="2285369"/>
            <a:ext cx="4760775" cy="3886059"/>
            <a:chOff x="12217445" y="2285369"/>
            <a:chExt cx="4760775" cy="38860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17445" y="2285369"/>
              <a:ext cx="4760775" cy="38860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58437" y="802660"/>
            <a:ext cx="2549272" cy="34506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11557" y="1727101"/>
            <a:ext cx="2016015" cy="4209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529170" y="5930782"/>
            <a:ext cx="239607" cy="239607"/>
            <a:chOff x="3529170" y="5930782"/>
            <a:chExt cx="239607" cy="23960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29170" y="5930782"/>
              <a:ext cx="239607" cy="23960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61355" y="5942650"/>
            <a:ext cx="185712" cy="21840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46912" y="2675189"/>
            <a:ext cx="3933539" cy="136201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446912" y="4255618"/>
            <a:ext cx="3887853" cy="7346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529170" y="6545824"/>
            <a:ext cx="239607" cy="239607"/>
            <a:chOff x="3529170" y="6545824"/>
            <a:chExt cx="239607" cy="23960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29170" y="6545824"/>
              <a:ext cx="239607" cy="23960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561353" y="6557692"/>
            <a:ext cx="185713" cy="21586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56436" y="5198443"/>
            <a:ext cx="3296558" cy="42093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2005433"/>
            <a:ext cx="11710803" cy="7190381"/>
            <a:chOff x="1365684" y="2005433"/>
            <a:chExt cx="11710803" cy="719038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365684" y="2005433"/>
              <a:ext cx="11710803" cy="7190381"/>
              <a:chOff x="1365684" y="2005433"/>
              <a:chExt cx="11710803" cy="719038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65684" y="2005433"/>
                <a:ext cx="11710803" cy="719038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1089753" y="8841062"/>
              <a:ext cx="239607" cy="239607"/>
              <a:chOff x="11089753" y="8841062"/>
              <a:chExt cx="239607" cy="23960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089753" y="8841062"/>
                <a:ext cx="239607" cy="239607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52381" y="8852934"/>
              <a:ext cx="155103" cy="2123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17445" y="2990476"/>
            <a:ext cx="4760775" cy="1714286"/>
            <a:chOff x="12217445" y="2990476"/>
            <a:chExt cx="4760775" cy="17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17445" y="2990476"/>
              <a:ext cx="4760775" cy="17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58437" y="802660"/>
            <a:ext cx="2549272" cy="34506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11557" y="1727101"/>
            <a:ext cx="2016015" cy="42093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46912" y="3226711"/>
            <a:ext cx="3805168" cy="105784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5684" y="2005433"/>
            <a:ext cx="11710803" cy="7190381"/>
            <a:chOff x="1365684" y="2005433"/>
            <a:chExt cx="11710803" cy="7190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5684" y="2005433"/>
              <a:ext cx="11710803" cy="7190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8437" y="802660"/>
            <a:ext cx="2549272" cy="3450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11557" y="1727101"/>
            <a:ext cx="2016015" cy="42093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2005433"/>
            <a:ext cx="11710803" cy="7190381"/>
            <a:chOff x="1365684" y="2005433"/>
            <a:chExt cx="11710803" cy="719038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365684" y="2005433"/>
              <a:ext cx="11710803" cy="7190381"/>
              <a:chOff x="1365684" y="2005433"/>
              <a:chExt cx="11710803" cy="719038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65684" y="2005433"/>
                <a:ext cx="11710803" cy="719038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221085" y="5797449"/>
              <a:ext cx="239607" cy="239607"/>
              <a:chOff x="7221085" y="5797449"/>
              <a:chExt cx="239607" cy="23960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221085" y="5797449"/>
                <a:ext cx="239607" cy="239607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53270" y="5809317"/>
              <a:ext cx="185712" cy="218408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3665549" y="3950869"/>
              <a:ext cx="239607" cy="239607"/>
              <a:chOff x="3665549" y="3950869"/>
              <a:chExt cx="239607" cy="23960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665549" y="3950869"/>
                <a:ext cx="239607" cy="239607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97732" y="3962738"/>
              <a:ext cx="185713" cy="2158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17445" y="3028571"/>
            <a:ext cx="4760775" cy="1809524"/>
            <a:chOff x="12217445" y="3028571"/>
            <a:chExt cx="4760775" cy="18095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17445" y="3028571"/>
              <a:ext cx="4760775" cy="180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58437" y="802660"/>
            <a:ext cx="2549272" cy="34506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46912" y="3261190"/>
            <a:ext cx="2034196" cy="43046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446912" y="3940504"/>
            <a:ext cx="2817625" cy="43046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6822" y="2005433"/>
            <a:ext cx="11710803" cy="7190381"/>
            <a:chOff x="1466822" y="2005433"/>
            <a:chExt cx="11710803" cy="719038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466822" y="2005433"/>
              <a:ext cx="11710803" cy="7190381"/>
              <a:chOff x="1466822" y="2005433"/>
              <a:chExt cx="11710803" cy="719038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466822" y="2005433"/>
                <a:ext cx="11710803" cy="719038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200285" y="3692215"/>
              <a:ext cx="239607" cy="239607"/>
              <a:chOff x="9200285" y="3692215"/>
              <a:chExt cx="239607" cy="23960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200285" y="3692215"/>
                <a:ext cx="239607" cy="239607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32470" y="3704083"/>
              <a:ext cx="185712" cy="218408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2768350" y="4227060"/>
              <a:ext cx="239607" cy="239607"/>
              <a:chOff x="2768350" y="4227060"/>
              <a:chExt cx="239607" cy="23960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768350" y="4227060"/>
                <a:ext cx="239607" cy="239607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31012" y="4238924"/>
              <a:ext cx="155103" cy="212379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6754820" y="8680820"/>
              <a:ext cx="239607" cy="239607"/>
              <a:chOff x="6754820" y="8680820"/>
              <a:chExt cx="239607" cy="23960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754820" y="8680820"/>
                <a:ext cx="239607" cy="239607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17479" y="8692686"/>
              <a:ext cx="164627" cy="212379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2125985" y="3692215"/>
              <a:ext cx="239607" cy="239607"/>
              <a:chOff x="12125985" y="3692215"/>
              <a:chExt cx="239607" cy="23960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125985" y="3692215"/>
                <a:ext cx="239607" cy="239607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58168" y="3704084"/>
              <a:ext cx="185713" cy="2158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217445" y="4370575"/>
            <a:ext cx="4760775" cy="3972282"/>
            <a:chOff x="12217445" y="4370575"/>
            <a:chExt cx="4760775" cy="397228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17445" y="4370575"/>
              <a:ext cx="4760775" cy="397228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58437" y="802660"/>
            <a:ext cx="2549272" cy="34506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46912" y="4513009"/>
            <a:ext cx="2932977" cy="73463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40563" y="5403546"/>
            <a:ext cx="2817625" cy="43046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446912" y="5983456"/>
            <a:ext cx="3114015" cy="73463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466754" y="6873994"/>
            <a:ext cx="3347396" cy="104832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2005433"/>
            <a:ext cx="11710803" cy="7190381"/>
            <a:chOff x="1365684" y="2005433"/>
            <a:chExt cx="11710803" cy="719038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365684" y="2005433"/>
              <a:ext cx="11710803" cy="7190381"/>
              <a:chOff x="1365684" y="2005433"/>
              <a:chExt cx="11710803" cy="719038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65684" y="2005433"/>
                <a:ext cx="11710803" cy="719038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824513" y="5480820"/>
              <a:ext cx="239607" cy="239607"/>
              <a:chOff x="6824513" y="5480820"/>
              <a:chExt cx="239607" cy="23960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824513" y="5480820"/>
                <a:ext cx="239607" cy="239607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56697" y="5492688"/>
              <a:ext cx="185712" cy="218408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149942" y="8145550"/>
              <a:ext cx="239607" cy="239607"/>
              <a:chOff x="9149942" y="8145550"/>
              <a:chExt cx="239607" cy="23960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49942" y="8145550"/>
                <a:ext cx="239607" cy="239607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82125" y="8157418"/>
              <a:ext cx="185713" cy="2158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17445" y="2990476"/>
            <a:ext cx="4760775" cy="1714286"/>
            <a:chOff x="12217445" y="2990476"/>
            <a:chExt cx="4760775" cy="17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17445" y="2990476"/>
              <a:ext cx="4760775" cy="17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58437" y="802660"/>
            <a:ext cx="2549272" cy="34506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46912" y="3273044"/>
            <a:ext cx="1970406" cy="43046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446912" y="3799825"/>
            <a:ext cx="3040606" cy="43046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4067" y="2005433"/>
            <a:ext cx="15314953" cy="7190381"/>
            <a:chOff x="1934067" y="2005433"/>
            <a:chExt cx="15314953" cy="7190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4067" y="2005433"/>
              <a:ext cx="15314953" cy="7190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47923" y="802660"/>
            <a:ext cx="2467329" cy="3628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904445" y="959660"/>
            <a:ext cx="4818347" cy="1984778"/>
            <a:chOff x="10904445" y="959660"/>
            <a:chExt cx="4818347" cy="198477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04445" y="959660"/>
              <a:ext cx="4818347" cy="198477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05176" y="1311996"/>
            <a:ext cx="4210920" cy="7346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65684" y="1613945"/>
            <a:ext cx="6847263" cy="1095206"/>
            <a:chOff x="1365684" y="1613945"/>
            <a:chExt cx="6847263" cy="109520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006237" y="1121795"/>
              <a:ext cx="13694527" cy="2190412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5684" y="1613945"/>
              <a:ext cx="6847263" cy="10952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87975" y="634324"/>
            <a:ext cx="3328572" cy="1371109"/>
            <a:chOff x="6587975" y="634324"/>
            <a:chExt cx="3328572" cy="137110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87975" y="634324"/>
              <a:ext cx="3328572" cy="137110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08465" y="948995"/>
            <a:ext cx="2603377" cy="44409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8437" y="802660"/>
            <a:ext cx="963976" cy="345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417008" y="7668484"/>
            <a:ext cx="2908018" cy="2617230"/>
            <a:chOff x="12417008" y="7668484"/>
            <a:chExt cx="2908018" cy="26172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17008" y="7668484"/>
              <a:ext cx="2908018" cy="26172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55023" y="7887547"/>
            <a:ext cx="3045311" cy="2751684"/>
            <a:chOff x="4755023" y="7887547"/>
            <a:chExt cx="3045311" cy="275168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5023" y="7887547"/>
              <a:ext cx="3045311" cy="27516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02266" y="7887547"/>
            <a:ext cx="3217106" cy="2398167"/>
            <a:chOff x="8602266" y="7887547"/>
            <a:chExt cx="3217106" cy="23981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02266" y="7887547"/>
              <a:ext cx="3217106" cy="239816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65396" y="2037153"/>
            <a:ext cx="10258786" cy="487914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4067" y="2005433"/>
            <a:ext cx="15314953" cy="7190381"/>
            <a:chOff x="1934067" y="2005433"/>
            <a:chExt cx="15314953" cy="7190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4067" y="2005433"/>
              <a:ext cx="15314953" cy="7190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47923" y="802660"/>
            <a:ext cx="2467329" cy="3628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782073" y="3643714"/>
            <a:ext cx="9618941" cy="4196006"/>
            <a:chOff x="4782073" y="3643714"/>
            <a:chExt cx="9618941" cy="41960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82073" y="3643714"/>
              <a:ext cx="9618941" cy="41960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05270" y="3869425"/>
            <a:ext cx="4657004" cy="3769262"/>
            <a:chOff x="9705270" y="3869425"/>
            <a:chExt cx="4657004" cy="37692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05270" y="3869425"/>
              <a:ext cx="4657004" cy="37692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95427" y="3881899"/>
            <a:ext cx="4696116" cy="3853059"/>
            <a:chOff x="4895427" y="3881899"/>
            <a:chExt cx="4696116" cy="385305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95427" y="3881899"/>
              <a:ext cx="4696116" cy="38530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84116" y="3190029"/>
            <a:ext cx="4058131" cy="1358794"/>
            <a:chOff x="8484116" y="3190029"/>
            <a:chExt cx="4058131" cy="135879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84116" y="3190029"/>
              <a:ext cx="4058131" cy="135879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86311" y="3369872"/>
            <a:ext cx="3968577" cy="73463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531081" y="6793937"/>
            <a:ext cx="4058131" cy="1358794"/>
            <a:chOff x="3531081" y="6793937"/>
            <a:chExt cx="4058131" cy="135879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31081" y="6793937"/>
              <a:ext cx="4058131" cy="135879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613905" y="7279132"/>
            <a:ext cx="3496577" cy="76320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930273" y="6273851"/>
            <a:ext cx="826477" cy="452994"/>
            <a:chOff x="6930273" y="6273851"/>
            <a:chExt cx="826477" cy="45299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30273" y="6273851"/>
              <a:ext cx="826477" cy="4529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715771" y="6273851"/>
            <a:ext cx="826477" cy="452994"/>
            <a:chOff x="11715771" y="6273851"/>
            <a:chExt cx="826477" cy="45299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15771" y="6273851"/>
              <a:ext cx="826477" cy="4529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4067" y="2005433"/>
            <a:ext cx="15314953" cy="7190381"/>
            <a:chOff x="1934067" y="2005433"/>
            <a:chExt cx="15314953" cy="7190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4067" y="2005433"/>
              <a:ext cx="15314953" cy="7190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47923" y="802660"/>
            <a:ext cx="2467329" cy="3628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88301" y="806870"/>
            <a:ext cx="4086321" cy="1683241"/>
            <a:chOff x="11888301" y="806870"/>
            <a:chExt cx="4086321" cy="16832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88301" y="806870"/>
              <a:ext cx="4086321" cy="168324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04396" y="1246311"/>
            <a:ext cx="3230396" cy="4209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650412" y="4891041"/>
            <a:ext cx="3717732" cy="1531412"/>
            <a:chOff x="12650412" y="4891041"/>
            <a:chExt cx="3717732" cy="153141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2650412" y="4891041"/>
              <a:ext cx="3717732" cy="153141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22097" y="5427741"/>
            <a:ext cx="3035701" cy="73463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4067" y="1776550"/>
            <a:ext cx="15314953" cy="7190381"/>
            <a:chOff x="1934067" y="1776550"/>
            <a:chExt cx="15314953" cy="7190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4067" y="1776550"/>
              <a:ext cx="15314953" cy="7190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47923" y="802660"/>
            <a:ext cx="2467329" cy="3628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079958" y="6007403"/>
            <a:ext cx="4818347" cy="1984778"/>
            <a:chOff x="13079958" y="6007403"/>
            <a:chExt cx="4818347" cy="198477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79958" y="6007403"/>
              <a:ext cx="4818347" cy="198477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44553" y="6597612"/>
            <a:ext cx="4660520" cy="4495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71429" y="8655479"/>
            <a:ext cx="6171429" cy="1281499"/>
            <a:chOff x="2971429" y="8655479"/>
            <a:chExt cx="6171429" cy="128149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3934" y="8048184"/>
              <a:ext cx="12342857" cy="256299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71429" y="8655479"/>
              <a:ext cx="6171429" cy="12814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8728" y="7455349"/>
            <a:ext cx="3669592" cy="1511582"/>
            <a:chOff x="898728" y="7455349"/>
            <a:chExt cx="3669592" cy="15115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8728" y="7455349"/>
              <a:ext cx="3669592" cy="151158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6061" y="7876106"/>
            <a:ext cx="3029901" cy="44951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4067" y="1776550"/>
            <a:ext cx="15314953" cy="7190381"/>
            <a:chOff x="1934067" y="1776550"/>
            <a:chExt cx="15314953" cy="7190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4067" y="1776550"/>
              <a:ext cx="15314953" cy="7190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47923" y="802660"/>
            <a:ext cx="2467329" cy="3628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090361" y="2100359"/>
            <a:ext cx="3891231" cy="1602880"/>
            <a:chOff x="13090361" y="2100359"/>
            <a:chExt cx="3891231" cy="160288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90361" y="2100359"/>
              <a:ext cx="3891231" cy="160288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73396" y="2536256"/>
            <a:ext cx="2653329" cy="44951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4067" y="2005433"/>
            <a:ext cx="15314953" cy="7190381"/>
            <a:chOff x="1934067" y="2005433"/>
            <a:chExt cx="15314953" cy="7190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4067" y="2005433"/>
              <a:ext cx="15314953" cy="7190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47923" y="802660"/>
            <a:ext cx="2467329" cy="3628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369831" y="1102226"/>
            <a:ext cx="3425043" cy="1410847"/>
            <a:chOff x="13369831" y="1102226"/>
            <a:chExt cx="3425043" cy="141084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69831" y="1102226"/>
              <a:ext cx="3425043" cy="141084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68874" y="1438306"/>
            <a:ext cx="2074082" cy="4209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19855" y="7083614"/>
            <a:ext cx="9867047" cy="5359040"/>
            <a:chOff x="619855" y="7083614"/>
            <a:chExt cx="9867047" cy="53590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9855" y="7083614"/>
              <a:ext cx="9867047" cy="53590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7972060"/>
            <a:ext cx="4818347" cy="1984778"/>
            <a:chOff x="9142857" y="7972060"/>
            <a:chExt cx="4818347" cy="198477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142857" y="7972060"/>
              <a:ext cx="4818347" cy="198477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00869" y="8781462"/>
            <a:ext cx="3036568" cy="75791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4067" y="2005433"/>
            <a:ext cx="15314953" cy="7190381"/>
            <a:chOff x="1934067" y="2005433"/>
            <a:chExt cx="15314953" cy="7190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4067" y="2005433"/>
              <a:ext cx="15314953" cy="7190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47923" y="802660"/>
            <a:ext cx="2467329" cy="36285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18513" y="643700"/>
            <a:ext cx="1828548" cy="4419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277786" y="345661"/>
            <a:ext cx="4029345" cy="1659772"/>
            <a:chOff x="13277786" y="345661"/>
            <a:chExt cx="4029345" cy="165977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77786" y="345661"/>
              <a:ext cx="4029345" cy="165977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61561" y="808643"/>
            <a:ext cx="2636177" cy="42093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4067" y="2005433"/>
            <a:ext cx="15314953" cy="7190381"/>
            <a:chOff x="1934067" y="2005433"/>
            <a:chExt cx="15314953" cy="7190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4067" y="2005433"/>
              <a:ext cx="15314953" cy="7190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47923" y="802660"/>
            <a:ext cx="2467329" cy="3628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673179" y="1140267"/>
            <a:ext cx="4029345" cy="1659772"/>
            <a:chOff x="12673179" y="1140267"/>
            <a:chExt cx="4029345" cy="165977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73179" y="1140267"/>
              <a:ext cx="4029345" cy="165977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56992" y="1603252"/>
            <a:ext cx="2779634" cy="42093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4067" y="2005433"/>
            <a:ext cx="15314953" cy="7190381"/>
            <a:chOff x="1934067" y="2005433"/>
            <a:chExt cx="15314953" cy="7190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4067" y="2005433"/>
              <a:ext cx="15314953" cy="7190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47923" y="802660"/>
            <a:ext cx="2467329" cy="3628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673179" y="1159937"/>
            <a:ext cx="3981594" cy="1640102"/>
            <a:chOff x="12673179" y="1159937"/>
            <a:chExt cx="3981594" cy="164010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73179" y="1159937"/>
              <a:ext cx="3981594" cy="164010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33116" y="1603252"/>
            <a:ext cx="2779634" cy="4209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250634" y="4458220"/>
            <a:ext cx="3588971" cy="1478372"/>
            <a:chOff x="2250634" y="4458220"/>
            <a:chExt cx="3588971" cy="14783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50634" y="4458220"/>
              <a:ext cx="3588971" cy="147837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60372" y="4995718"/>
            <a:ext cx="3013739" cy="73463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4067" y="2005433"/>
            <a:ext cx="15314953" cy="7190381"/>
            <a:chOff x="1934067" y="2005433"/>
            <a:chExt cx="15314953" cy="7190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4067" y="2005433"/>
              <a:ext cx="15314953" cy="7190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47923" y="802660"/>
            <a:ext cx="2467329" cy="3628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364279" y="524704"/>
            <a:ext cx="3981594" cy="1640102"/>
            <a:chOff x="13364279" y="524704"/>
            <a:chExt cx="3981594" cy="164010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64279" y="524704"/>
              <a:ext cx="3981594" cy="164010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24191" y="968020"/>
            <a:ext cx="2070463" cy="444091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4067" y="2005433"/>
            <a:ext cx="15314953" cy="7190381"/>
            <a:chOff x="1934067" y="2005433"/>
            <a:chExt cx="15314953" cy="7190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4067" y="2005433"/>
              <a:ext cx="15314953" cy="7190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47923" y="802660"/>
            <a:ext cx="3482215" cy="3628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044356" y="1197159"/>
            <a:ext cx="3891231" cy="1602880"/>
            <a:chOff x="12044356" y="1197159"/>
            <a:chExt cx="3891231" cy="160288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4356" y="1197159"/>
              <a:ext cx="3891231" cy="160288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23501" y="1575914"/>
            <a:ext cx="1740225" cy="51989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8437" y="802660"/>
            <a:ext cx="963976" cy="345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51338" y="6243405"/>
            <a:ext cx="6669110" cy="2431212"/>
            <a:chOff x="10451338" y="6243405"/>
            <a:chExt cx="6669110" cy="243121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51338" y="6243405"/>
              <a:ext cx="6669110" cy="24312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32130" y="3902376"/>
            <a:ext cx="6688318" cy="2190392"/>
            <a:chOff x="10432130" y="3902376"/>
            <a:chExt cx="6688318" cy="219039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32130" y="3902376"/>
              <a:ext cx="6688318" cy="219039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74018" y="2452484"/>
            <a:ext cx="2251844" cy="102699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85430" y="3226894"/>
            <a:ext cx="4742871" cy="57810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81431" y="6402079"/>
            <a:ext cx="909693" cy="55562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90913" y="3961648"/>
            <a:ext cx="890645" cy="5651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87729" y="2526630"/>
            <a:ext cx="7836428" cy="6147988"/>
            <a:chOff x="2087729" y="2526630"/>
            <a:chExt cx="7836428" cy="61479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87729" y="2526630"/>
              <a:ext cx="7836428" cy="614798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02573" y="4489677"/>
            <a:ext cx="6537290" cy="11501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602573" y="6971525"/>
            <a:ext cx="6301462" cy="95612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02606" y="2005433"/>
            <a:ext cx="15314953" cy="7190381"/>
            <a:chOff x="1702606" y="2005433"/>
            <a:chExt cx="15314953" cy="7190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2606" y="2005433"/>
              <a:ext cx="15314953" cy="7190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47923" y="802660"/>
            <a:ext cx="3482215" cy="3628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50651" y="815261"/>
            <a:ext cx="4818347" cy="1984778"/>
            <a:chOff x="11850651" y="815261"/>
            <a:chExt cx="4818347" cy="198477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850651" y="815261"/>
              <a:ext cx="4818347" cy="1984778"/>
              <a:chOff x="11850651" y="815261"/>
              <a:chExt cx="4818347" cy="198477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850651" y="815261"/>
                <a:ext cx="4818347" cy="1984778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78533" y="1221544"/>
              <a:ext cx="3591977" cy="7631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14996" y="5391111"/>
            <a:ext cx="4818347" cy="1984778"/>
            <a:chOff x="9214996" y="5391111"/>
            <a:chExt cx="4818347" cy="198477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14996" y="5391111"/>
              <a:ext cx="4818347" cy="198477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09256" y="6189299"/>
            <a:ext cx="2926844" cy="74415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02606" y="2005433"/>
            <a:ext cx="15314953" cy="7190381"/>
            <a:chOff x="1702606" y="2005433"/>
            <a:chExt cx="15314953" cy="7190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2606" y="2005433"/>
              <a:ext cx="15314953" cy="7190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47923" y="802660"/>
            <a:ext cx="3482215" cy="3628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595500" y="389111"/>
            <a:ext cx="4273825" cy="1760478"/>
            <a:chOff x="12595500" y="389111"/>
            <a:chExt cx="4273825" cy="176047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95500" y="389111"/>
              <a:ext cx="4273825" cy="176047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281429" y="840361"/>
            <a:ext cx="2820015" cy="519891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4067" y="2005433"/>
            <a:ext cx="15314953" cy="7190381"/>
            <a:chOff x="1934067" y="2005433"/>
            <a:chExt cx="15314953" cy="7190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4067" y="2005433"/>
              <a:ext cx="15314953" cy="7190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47923" y="802660"/>
            <a:ext cx="3482215" cy="3628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31281" y="1041794"/>
            <a:ext cx="4268404" cy="1758245"/>
            <a:chOff x="11831281" y="1041794"/>
            <a:chExt cx="4268404" cy="175824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31281" y="1041794"/>
              <a:ext cx="4268404" cy="175824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73032" y="1603252"/>
            <a:ext cx="3633206" cy="4304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048910" y="4930924"/>
            <a:ext cx="6171429" cy="881633"/>
            <a:chOff x="3048910" y="4930924"/>
            <a:chExt cx="6171429" cy="8816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742" y="4547653"/>
              <a:ext cx="12342857" cy="1763265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48910" y="4930924"/>
              <a:ext cx="6171429" cy="8816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48910" y="5812557"/>
            <a:ext cx="4268404" cy="1758245"/>
            <a:chOff x="3048910" y="5812557"/>
            <a:chExt cx="4268404" cy="175824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48910" y="5812557"/>
              <a:ext cx="4268404" cy="175824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27810" y="6652442"/>
            <a:ext cx="3895510" cy="42093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4067" y="2005433"/>
            <a:ext cx="15314953" cy="7190381"/>
            <a:chOff x="1934067" y="2005433"/>
            <a:chExt cx="15314953" cy="7190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4067" y="2005433"/>
              <a:ext cx="15314953" cy="7190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47923" y="802660"/>
            <a:ext cx="3482215" cy="3628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980616" y="369740"/>
            <a:ext cx="4268404" cy="1758245"/>
            <a:chOff x="12980616" y="369740"/>
            <a:chExt cx="4268404" cy="175824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80616" y="369740"/>
              <a:ext cx="4268404" cy="175824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22382" y="828099"/>
            <a:ext cx="3278929" cy="44951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2169" y="1831961"/>
            <a:ext cx="12505703" cy="7738640"/>
            <a:chOff x="592169" y="1831961"/>
            <a:chExt cx="12505703" cy="77386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2169" y="1831961"/>
              <a:ext cx="12505703" cy="77386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8437" y="802660"/>
            <a:ext cx="2654796" cy="3450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31427" y="3603739"/>
            <a:ext cx="2513430" cy="1025625"/>
            <a:chOff x="7531427" y="3603739"/>
            <a:chExt cx="2513430" cy="10256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31427" y="3603739"/>
              <a:ext cx="2513430" cy="102562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38090" y="3819016"/>
            <a:ext cx="1942653" cy="4209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327942" y="4629363"/>
            <a:ext cx="4916442" cy="761585"/>
            <a:chOff x="3327942" y="4629363"/>
            <a:chExt cx="4916442" cy="76158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27942" y="4629363"/>
              <a:ext cx="4916442" cy="7615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51202" y="1229292"/>
            <a:ext cx="4812305" cy="5901797"/>
            <a:chOff x="10451202" y="1229292"/>
            <a:chExt cx="4812305" cy="590179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45050" y="-1721607"/>
              <a:ext cx="9624610" cy="1180359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51202" y="1229292"/>
              <a:ext cx="4812305" cy="59017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73771" y="7131089"/>
            <a:ext cx="6444801" cy="2645622"/>
            <a:chOff x="10873771" y="7131089"/>
            <a:chExt cx="6444801" cy="264562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0873771" y="7131089"/>
              <a:ext cx="6444801" cy="26456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51202" y="6434574"/>
            <a:ext cx="4812305" cy="696515"/>
            <a:chOff x="10451202" y="6434574"/>
            <a:chExt cx="4812305" cy="69651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51202" y="6434574"/>
              <a:ext cx="4812305" cy="69651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41735" y="7684059"/>
            <a:ext cx="5934535" cy="182411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501915" y="1230305"/>
            <a:ext cx="3355685" cy="2627948"/>
            <a:chOff x="13501915" y="1230305"/>
            <a:chExt cx="3355685" cy="262794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3390144" y="3207077"/>
              <a:ext cx="2188423" cy="107143"/>
              <a:chOff x="13390144" y="3207077"/>
              <a:chExt cx="2188423" cy="1071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9060000">
                <a:off x="13390144" y="3207077"/>
                <a:ext cx="2188423" cy="10714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4229652" y="1230305"/>
              <a:ext cx="2627948" cy="2627948"/>
              <a:chOff x="14229652" y="1230305"/>
              <a:chExt cx="2627948" cy="2627948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915678" y="-83669"/>
                <a:ext cx="5255896" cy="5255896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229652" y="1230305"/>
                <a:ext cx="2627948" cy="262794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699" y="4732857"/>
            <a:ext cx="1918744" cy="109553"/>
            <a:chOff x="4571699" y="4732857"/>
            <a:chExt cx="1918744" cy="1095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7800000">
              <a:off x="4571699" y="4732857"/>
              <a:ext cx="1918744" cy="1095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8437" y="802660"/>
            <a:ext cx="2654796" cy="3450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00129" y="1775327"/>
            <a:ext cx="6790476" cy="8047619"/>
            <a:chOff x="1800129" y="1775327"/>
            <a:chExt cx="6790476" cy="80476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800129" y="1775327"/>
              <a:ext cx="6789800" cy="8038987"/>
              <a:chOff x="1800129" y="1775327"/>
              <a:chExt cx="6789800" cy="803898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800129" y="1775327"/>
                <a:ext cx="6789800" cy="803898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364680" y="6917579"/>
              <a:ext cx="1879039" cy="1879039"/>
              <a:chOff x="3364680" y="6917579"/>
              <a:chExt cx="1879039" cy="187903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364680" y="6917579"/>
                <a:ext cx="1879039" cy="187903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208053" y="2692075"/>
              <a:ext cx="2123554" cy="2123554"/>
              <a:chOff x="3208053" y="2692075"/>
              <a:chExt cx="2123554" cy="212355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208053" y="2692075"/>
                <a:ext cx="2123554" cy="212355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315990" y="6888365"/>
              <a:ext cx="1937467" cy="1937467"/>
              <a:chOff x="3315990" y="6888365"/>
              <a:chExt cx="1937467" cy="193746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315990" y="6888365"/>
                <a:ext cx="1937467" cy="193746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288170" y="2749218"/>
              <a:ext cx="1990396" cy="1990396"/>
              <a:chOff x="3288170" y="2749218"/>
              <a:chExt cx="1990396" cy="199039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288170" y="2749218"/>
                <a:ext cx="1990396" cy="199039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8590605" y="2419936"/>
            <a:ext cx="3536040" cy="7143515"/>
            <a:chOff x="8590605" y="2419936"/>
            <a:chExt cx="3536040" cy="714351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90605" y="2419936"/>
              <a:ext cx="3536040" cy="714351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531071" y="1402865"/>
            <a:ext cx="5660370" cy="3075050"/>
            <a:chOff x="5531071" y="1402865"/>
            <a:chExt cx="5660370" cy="307505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00886" y="-134660"/>
              <a:ext cx="11320741" cy="6150101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31071" y="1402865"/>
              <a:ext cx="5660370" cy="307505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402205" y="4201758"/>
            <a:ext cx="4965995" cy="1171752"/>
            <a:chOff x="6402205" y="4201758"/>
            <a:chExt cx="4965995" cy="117175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19207" y="3615882"/>
              <a:ext cx="9931990" cy="2343503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02205" y="4201758"/>
              <a:ext cx="4965995" cy="117175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024503" y="6751905"/>
            <a:ext cx="2668244" cy="2056351"/>
            <a:chOff x="9024503" y="6751905"/>
            <a:chExt cx="2668244" cy="2056351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9024503" y="6751905"/>
              <a:ext cx="2668244" cy="2056351"/>
              <a:chOff x="9024503" y="6751905"/>
              <a:chExt cx="2668244" cy="2056351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24503" y="6751905"/>
                <a:ext cx="2668244" cy="2056351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59987" y="7104546"/>
              <a:ext cx="2191330" cy="97148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375416" y="4162083"/>
            <a:ext cx="5190581" cy="3762106"/>
            <a:chOff x="12375416" y="4162083"/>
            <a:chExt cx="5190581" cy="376210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375416" y="4162083"/>
              <a:ext cx="5190581" cy="376210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020714" y="2364411"/>
            <a:ext cx="6551829" cy="1766611"/>
            <a:chOff x="11020714" y="2364411"/>
            <a:chExt cx="6551829" cy="176661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0800000">
              <a:off x="11020714" y="2364411"/>
              <a:ext cx="6551829" cy="1766611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306131" y="2586555"/>
            <a:ext cx="5327636" cy="115656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4846797" y="8894392"/>
            <a:ext cx="2641266" cy="669058"/>
            <a:chOff x="14846797" y="8894392"/>
            <a:chExt cx="2641266" cy="669058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4846797" y="8894392"/>
              <a:ext cx="2507003" cy="669058"/>
              <a:chOff x="14846797" y="8894392"/>
              <a:chExt cx="2507003" cy="669058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4846797" y="8894392"/>
                <a:ext cx="2507003" cy="669058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5116819" y="9080965"/>
              <a:ext cx="344085" cy="295913"/>
              <a:chOff x="15116819" y="9080965"/>
              <a:chExt cx="344085" cy="295913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5400000">
                <a:off x="15116819" y="9080965"/>
                <a:ext cx="344085" cy="295913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336837" y="9022866"/>
              <a:ext cx="1789271" cy="4535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8437" y="802660"/>
            <a:ext cx="2451776" cy="345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10898" y="3082724"/>
            <a:ext cx="4585740" cy="4578033"/>
            <a:chOff x="2010898" y="3082724"/>
            <a:chExt cx="4585740" cy="457803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10898" y="3082724"/>
              <a:ext cx="4585740" cy="45780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97918" y="3035105"/>
            <a:ext cx="4511066" cy="4572337"/>
            <a:chOff x="6597918" y="3035105"/>
            <a:chExt cx="4511066" cy="457233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97918" y="3035105"/>
              <a:ext cx="4511066" cy="45723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01661" y="3082724"/>
            <a:ext cx="7251773" cy="4382856"/>
            <a:chOff x="10801661" y="3082724"/>
            <a:chExt cx="7251773" cy="43828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01661" y="3082724"/>
              <a:ext cx="7251773" cy="438285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90908" y="8234698"/>
            <a:ext cx="10081550" cy="52544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618817" y="4990948"/>
            <a:ext cx="3497628" cy="633448"/>
            <a:chOff x="2618817" y="4990948"/>
            <a:chExt cx="3497628" cy="6334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18817" y="4990948"/>
              <a:ext cx="3497628" cy="6334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00676" y="5600623"/>
            <a:ext cx="3497628" cy="633448"/>
            <a:chOff x="7200676" y="5600623"/>
            <a:chExt cx="3497628" cy="63344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00676" y="5600623"/>
              <a:ext cx="3497628" cy="6334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724602" y="5528906"/>
            <a:ext cx="3311983" cy="599826"/>
            <a:chOff x="12724602" y="5528906"/>
            <a:chExt cx="3311983" cy="59982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24602" y="5528906"/>
              <a:ext cx="3311983" cy="5998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723272" y="4862413"/>
            <a:ext cx="3311983" cy="599826"/>
            <a:chOff x="12723272" y="4862413"/>
            <a:chExt cx="3311983" cy="59982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23272" y="4862413"/>
              <a:ext cx="3311983" cy="5998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17853" y="1258908"/>
            <a:ext cx="13584953" cy="8728333"/>
            <a:chOff x="2917853" y="1258908"/>
            <a:chExt cx="13584953" cy="8728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17853" y="1258908"/>
              <a:ext cx="13584953" cy="8728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8437" y="802660"/>
            <a:ext cx="2798624" cy="3450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53426" y="2689707"/>
            <a:ext cx="4258860" cy="2415054"/>
            <a:chOff x="5453426" y="2689707"/>
            <a:chExt cx="4258860" cy="24150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3426" y="2689707"/>
              <a:ext cx="4258860" cy="2415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40096" y="1826908"/>
            <a:ext cx="7015769" cy="900895"/>
            <a:chOff x="8240096" y="1826908"/>
            <a:chExt cx="7015769" cy="9008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8240096" y="1826908"/>
              <a:ext cx="7015769" cy="90089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62463" y="1972861"/>
            <a:ext cx="6369531" cy="477826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17853" y="1258908"/>
            <a:ext cx="13584953" cy="8728333"/>
            <a:chOff x="2917853" y="1258908"/>
            <a:chExt cx="13584953" cy="8728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17853" y="1258908"/>
              <a:ext cx="13584953" cy="8728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8437" y="802660"/>
            <a:ext cx="2798624" cy="3450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27532" y="2689707"/>
            <a:ext cx="6427132" cy="2323498"/>
            <a:chOff x="9827532" y="2689707"/>
            <a:chExt cx="6427132" cy="232349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27532" y="2689707"/>
              <a:ext cx="6427132" cy="23234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85194" y="5142857"/>
            <a:ext cx="7015769" cy="900895"/>
            <a:chOff x="6185194" y="5142857"/>
            <a:chExt cx="7015769" cy="9008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6185194" y="5142857"/>
              <a:ext cx="7015769" cy="90089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50604" y="5438922"/>
            <a:ext cx="6806122" cy="477826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17853" y="1258908"/>
            <a:ext cx="13584953" cy="8728333"/>
            <a:chOff x="2917853" y="1258908"/>
            <a:chExt cx="13584953" cy="8728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17853" y="1258908"/>
              <a:ext cx="13584953" cy="8728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8437" y="802660"/>
            <a:ext cx="2798624" cy="3450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29891" y="5142857"/>
            <a:ext cx="10805885" cy="2098439"/>
            <a:chOff x="5429891" y="5142857"/>
            <a:chExt cx="10805885" cy="20984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29891" y="5142857"/>
              <a:ext cx="10805885" cy="20984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75150" y="4222755"/>
            <a:ext cx="7015769" cy="900895"/>
            <a:chOff x="7875150" y="4222755"/>
            <a:chExt cx="7015769" cy="9008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7875150" y="4222755"/>
              <a:ext cx="7015769" cy="90089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11827" y="4364541"/>
            <a:ext cx="6717674" cy="46830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67402" y="7354135"/>
            <a:ext cx="8212059" cy="55961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51338" y="6243405"/>
            <a:ext cx="6669110" cy="2431212"/>
            <a:chOff x="10451338" y="6243405"/>
            <a:chExt cx="6669110" cy="24312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51338" y="6243405"/>
              <a:ext cx="6669110" cy="24312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32130" y="3902376"/>
            <a:ext cx="6688318" cy="2190392"/>
            <a:chOff x="10432130" y="3902376"/>
            <a:chExt cx="6688318" cy="21903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2130" y="3902376"/>
              <a:ext cx="6688318" cy="21903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58437" y="802660"/>
            <a:ext cx="963976" cy="34506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54970" y="2452486"/>
            <a:ext cx="2816444" cy="8411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85430" y="3226894"/>
            <a:ext cx="4890119" cy="57810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81431" y="6402079"/>
            <a:ext cx="909693" cy="55562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90959" y="3961647"/>
            <a:ext cx="890645" cy="5651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214335" y="2526630"/>
            <a:ext cx="7709821" cy="6147988"/>
            <a:chOff x="2214335" y="2526630"/>
            <a:chExt cx="7709821" cy="61479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14335" y="2526630"/>
              <a:ext cx="7709821" cy="614798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00668" y="4611567"/>
            <a:ext cx="6160290" cy="119636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600668" y="6976087"/>
            <a:ext cx="5523452" cy="56189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8437" y="802660"/>
            <a:ext cx="2798624" cy="345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03954" y="4016647"/>
            <a:ext cx="4966665" cy="2937460"/>
            <a:chOff x="2703954" y="4016647"/>
            <a:chExt cx="4966665" cy="29374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03954" y="4016647"/>
              <a:ext cx="4966665" cy="29374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87286" y="6008941"/>
            <a:ext cx="336779" cy="451278"/>
            <a:chOff x="5187286" y="6008941"/>
            <a:chExt cx="336779" cy="45127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87286" y="6008941"/>
              <a:ext cx="336779" cy="4512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34067" y="3642416"/>
            <a:ext cx="3373656" cy="1500441"/>
            <a:chOff x="1934067" y="3642416"/>
            <a:chExt cx="3373656" cy="150044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934067" y="3642416"/>
              <a:ext cx="3373656" cy="150044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33808" y="3917512"/>
            <a:ext cx="2326464" cy="874007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8437" y="802660"/>
            <a:ext cx="2798624" cy="345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03954" y="4016647"/>
            <a:ext cx="4966665" cy="2937460"/>
            <a:chOff x="2703954" y="4016647"/>
            <a:chExt cx="4966665" cy="29374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03954" y="4016647"/>
              <a:ext cx="4966665" cy="29374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87286" y="6008941"/>
            <a:ext cx="336779" cy="451278"/>
            <a:chOff x="5187286" y="6008941"/>
            <a:chExt cx="336779" cy="45127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87286" y="6008941"/>
              <a:ext cx="336779" cy="4512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92834" y="815261"/>
            <a:ext cx="3062036" cy="8923965"/>
            <a:chOff x="8492834" y="815261"/>
            <a:chExt cx="3062036" cy="89239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61816" y="-3646722"/>
              <a:ext cx="6124071" cy="17847931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92834" y="815261"/>
              <a:ext cx="3062036" cy="89239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65966" y="5114286"/>
            <a:ext cx="486390" cy="480262"/>
            <a:chOff x="7865966" y="5114286"/>
            <a:chExt cx="486390" cy="4802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22771" y="4874155"/>
              <a:ext cx="972780" cy="96052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65966" y="5114286"/>
              <a:ext cx="486390" cy="4802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75208" y="815261"/>
            <a:ext cx="1136766" cy="288799"/>
            <a:chOff x="1375208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5208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67961" y="802660"/>
            <a:ext cx="2798624" cy="345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13477" y="4016647"/>
            <a:ext cx="4966665" cy="2937460"/>
            <a:chOff x="2713477" y="4016647"/>
            <a:chExt cx="4966665" cy="29374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13477" y="4016647"/>
              <a:ext cx="4966665" cy="29374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02358" y="815261"/>
            <a:ext cx="3062036" cy="8923965"/>
            <a:chOff x="8502358" y="815261"/>
            <a:chExt cx="3062036" cy="89239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71340" y="-3646722"/>
              <a:ext cx="6124071" cy="1784793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02358" y="815261"/>
              <a:ext cx="3062036" cy="89239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05570" y="815261"/>
            <a:ext cx="3081243" cy="8920122"/>
            <a:chOff x="12505570" y="815261"/>
            <a:chExt cx="3081243" cy="892012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64949" y="-3644800"/>
              <a:ext cx="6162487" cy="17840245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05570" y="815261"/>
              <a:ext cx="3081243" cy="89201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75490" y="5114286"/>
            <a:ext cx="486390" cy="480262"/>
            <a:chOff x="7875490" y="5114286"/>
            <a:chExt cx="486390" cy="4802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32295" y="4874155"/>
              <a:ext cx="972780" cy="960525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75490" y="5114286"/>
              <a:ext cx="486390" cy="4802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14094" y="5114286"/>
            <a:ext cx="486390" cy="480262"/>
            <a:chOff x="11814094" y="5114286"/>
            <a:chExt cx="486390" cy="48026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70899" y="4874155"/>
              <a:ext cx="972780" cy="960525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14094" y="5114286"/>
              <a:ext cx="486390" cy="4802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856320" y="8894392"/>
            <a:ext cx="2641266" cy="669058"/>
            <a:chOff x="14856320" y="8894392"/>
            <a:chExt cx="2641266" cy="66905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4856320" y="8894392"/>
              <a:ext cx="2507003" cy="669058"/>
              <a:chOff x="14856320" y="8894392"/>
              <a:chExt cx="2507003" cy="669058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856320" y="8894392"/>
                <a:ext cx="2507003" cy="66905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5126343" y="9080965"/>
              <a:ext cx="344085" cy="295913"/>
              <a:chOff x="15126343" y="9080965"/>
              <a:chExt cx="344085" cy="29591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5400000">
                <a:off x="15126343" y="9080965"/>
                <a:ext cx="344085" cy="295913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46361" y="9022866"/>
              <a:ext cx="1789271" cy="45353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505570" y="815261"/>
            <a:ext cx="3081243" cy="1009643"/>
            <a:chOff x="12505570" y="815261"/>
            <a:chExt cx="3081243" cy="10096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505570" y="815261"/>
              <a:ext cx="3081243" cy="10096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361880" y="1824904"/>
            <a:ext cx="4831719" cy="1650653"/>
            <a:chOff x="8361880" y="1824904"/>
            <a:chExt cx="4831719" cy="165065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61880" y="1824904"/>
              <a:ext cx="4831719" cy="1650653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535532" y="2099751"/>
            <a:ext cx="4510874" cy="1269674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8437" y="802660"/>
            <a:ext cx="2798624" cy="345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403335" y="3861845"/>
            <a:ext cx="6171429" cy="2318202"/>
            <a:chOff x="3403335" y="3861845"/>
            <a:chExt cx="6171429" cy="231820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03335" y="3861845"/>
              <a:ext cx="6171429" cy="23182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67031" y="4364283"/>
            <a:ext cx="490008" cy="643546"/>
            <a:chOff x="6267031" y="4364283"/>
            <a:chExt cx="490008" cy="64354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67031" y="4364283"/>
              <a:ext cx="490008" cy="6435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34067" y="2521553"/>
            <a:ext cx="4831719" cy="1650653"/>
            <a:chOff x="1934067" y="2521553"/>
            <a:chExt cx="4831719" cy="16506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34067" y="2521553"/>
              <a:ext cx="4831719" cy="165065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07716" y="2652309"/>
            <a:ext cx="4551750" cy="12696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856036" y="4364283"/>
            <a:ext cx="3759674" cy="322719"/>
            <a:chOff x="6856036" y="4364283"/>
            <a:chExt cx="3759674" cy="3227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76199" y="4202924"/>
              <a:ext cx="7519348" cy="645438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56036" y="4364283"/>
              <a:ext cx="3759674" cy="3227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597943" y="5565401"/>
            <a:ext cx="6171429" cy="2277866"/>
            <a:chOff x="4597943" y="5565401"/>
            <a:chExt cx="6171429" cy="227786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97943" y="5565401"/>
              <a:ext cx="6171429" cy="22778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37945" y="7184526"/>
            <a:ext cx="4831719" cy="1806524"/>
            <a:chOff x="2737945" y="7184526"/>
            <a:chExt cx="4831719" cy="180652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37945" y="7184526"/>
              <a:ext cx="4831719" cy="18065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999494" y="6958887"/>
            <a:ext cx="336779" cy="451278"/>
            <a:chOff x="7999494" y="6958887"/>
            <a:chExt cx="336779" cy="45127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99494" y="6958887"/>
              <a:ext cx="336779" cy="45127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97814" y="7426794"/>
            <a:ext cx="4421255" cy="147599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428300" y="1712718"/>
            <a:ext cx="4115113" cy="6616456"/>
            <a:chOff x="11428300" y="1712718"/>
            <a:chExt cx="4115113" cy="661645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28300" y="1712718"/>
              <a:ext cx="4115113" cy="661645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657592" y="1294664"/>
            <a:ext cx="4831719" cy="1400666"/>
            <a:chOff x="12657592" y="1294664"/>
            <a:chExt cx="4831719" cy="140066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657592" y="1294664"/>
              <a:ext cx="4831719" cy="140066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428300" y="2695329"/>
            <a:ext cx="4172736" cy="3235017"/>
            <a:chOff x="11428300" y="2695329"/>
            <a:chExt cx="4172736" cy="323501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428300" y="2695329"/>
              <a:ext cx="4172736" cy="323501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894327" y="1481795"/>
            <a:ext cx="4049074" cy="87400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122362" y="6037889"/>
            <a:ext cx="3427717" cy="107143"/>
            <a:chOff x="8122362" y="6037889"/>
            <a:chExt cx="3427717" cy="10714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9540000">
              <a:off x="8122362" y="6037889"/>
              <a:ext cx="3427717" cy="10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8437" y="802660"/>
            <a:ext cx="2798624" cy="345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99610" y="2286026"/>
            <a:ext cx="3844579" cy="6171429"/>
            <a:chOff x="2599610" y="2286026"/>
            <a:chExt cx="3844579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99610" y="2286026"/>
              <a:ext cx="384457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78997" y="3193380"/>
            <a:ext cx="336779" cy="451278"/>
            <a:chOff x="2878997" y="3193380"/>
            <a:chExt cx="336779" cy="45127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78997" y="3193380"/>
              <a:ext cx="336779" cy="4512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38025" y="2964237"/>
            <a:ext cx="787345" cy="248351"/>
            <a:chOff x="2638025" y="2964237"/>
            <a:chExt cx="787345" cy="24835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38025" y="2964237"/>
              <a:ext cx="787345" cy="2483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878997" y="1709484"/>
            <a:ext cx="5655616" cy="1276875"/>
            <a:chOff x="2878997" y="1709484"/>
            <a:chExt cx="5655616" cy="127687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78997" y="1709484"/>
              <a:ext cx="5655616" cy="127687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72756" y="1845779"/>
            <a:ext cx="5183817" cy="87400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064244" y="4902726"/>
            <a:ext cx="486390" cy="480262"/>
            <a:chOff x="7064244" y="4902726"/>
            <a:chExt cx="486390" cy="4802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21049" y="4662595"/>
              <a:ext cx="972780" cy="960525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64244" y="4902726"/>
              <a:ext cx="486390" cy="4802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283616" y="4009597"/>
            <a:ext cx="6171429" cy="2266521"/>
            <a:chOff x="8283616" y="4009597"/>
            <a:chExt cx="6171429" cy="226652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83616" y="4009597"/>
              <a:ext cx="6171429" cy="226652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524513" y="5753246"/>
            <a:ext cx="6192574" cy="1687648"/>
            <a:chOff x="10524513" y="5753246"/>
            <a:chExt cx="6192574" cy="168764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24513" y="5753246"/>
              <a:ext cx="6192574" cy="168764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65741" y="6035874"/>
            <a:ext cx="5844560" cy="126967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666886" y="3878503"/>
            <a:ext cx="3585702" cy="1722121"/>
            <a:chOff x="13666886" y="3878503"/>
            <a:chExt cx="3585702" cy="172212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666886" y="3878503"/>
              <a:ext cx="3585702" cy="172212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425370" y="7195592"/>
            <a:ext cx="6171429" cy="2408479"/>
            <a:chOff x="3425370" y="7195592"/>
            <a:chExt cx="6171429" cy="240847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9655" y="5991353"/>
              <a:ext cx="12342857" cy="4816957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25370" y="7195592"/>
              <a:ext cx="6171429" cy="240847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081159" y="2164420"/>
            <a:ext cx="6171429" cy="1599634"/>
            <a:chOff x="11081159" y="2164420"/>
            <a:chExt cx="6171429" cy="159963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081159" y="2164420"/>
              <a:ext cx="6171429" cy="159963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214305" y="2203390"/>
            <a:ext cx="3502781" cy="1507935"/>
            <a:chOff x="13214305" y="2203390"/>
            <a:chExt cx="3502781" cy="150793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214305" y="2203390"/>
              <a:ext cx="3502781" cy="150793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846797" y="9050259"/>
            <a:ext cx="2641266" cy="669058"/>
            <a:chOff x="14846797" y="9050259"/>
            <a:chExt cx="2641266" cy="669058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4846797" y="9050259"/>
              <a:ext cx="2507003" cy="669058"/>
              <a:chOff x="14846797" y="9050259"/>
              <a:chExt cx="2507003" cy="669058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4846797" y="9050259"/>
                <a:ext cx="2507003" cy="669058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5116819" y="9236831"/>
              <a:ext cx="344085" cy="295913"/>
              <a:chOff x="15116819" y="9236831"/>
              <a:chExt cx="344085" cy="295913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5400000">
                <a:off x="15116819" y="9236831"/>
                <a:ext cx="344085" cy="295913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336837" y="9178732"/>
              <a:ext cx="1789271" cy="4535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8437" y="802660"/>
            <a:ext cx="2798624" cy="345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13974" y="2435014"/>
            <a:ext cx="9743428" cy="1784265"/>
            <a:chOff x="2313974" y="2435014"/>
            <a:chExt cx="9743428" cy="17842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3974" y="2435014"/>
              <a:ext cx="9743428" cy="17842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92596" y="1767107"/>
            <a:ext cx="1925791" cy="760620"/>
            <a:chOff x="10592596" y="1767107"/>
            <a:chExt cx="1925791" cy="76062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92596" y="1767107"/>
              <a:ext cx="1925791" cy="76062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25206" y="1870355"/>
            <a:ext cx="1457015" cy="4106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313974" y="5352533"/>
            <a:ext cx="14476371" cy="3058133"/>
            <a:chOff x="2313974" y="5352533"/>
            <a:chExt cx="14476371" cy="30581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13974" y="5352533"/>
              <a:ext cx="14476371" cy="30581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75142" y="4421103"/>
            <a:ext cx="3355685" cy="2627948"/>
            <a:chOff x="4675142" y="4421103"/>
            <a:chExt cx="3355685" cy="262794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563370" y="6397874"/>
              <a:ext cx="2188423" cy="107143"/>
              <a:chOff x="4563370" y="6397874"/>
              <a:chExt cx="2188423" cy="10714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9060000">
                <a:off x="4563370" y="6397874"/>
                <a:ext cx="2188423" cy="10714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402878" y="4421103"/>
              <a:ext cx="2627948" cy="2627948"/>
              <a:chOff x="5402878" y="4421103"/>
              <a:chExt cx="2627948" cy="262794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088904" y="3107129"/>
                <a:ext cx="5255896" cy="5255896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402878" y="4421103"/>
                <a:ext cx="2627948" cy="2627948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7550634" y="4733303"/>
            <a:ext cx="5655616" cy="1276875"/>
            <a:chOff x="7550634" y="4733303"/>
            <a:chExt cx="5655616" cy="127687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50634" y="4733303"/>
              <a:ext cx="5655616" cy="127687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844389" y="4869598"/>
            <a:ext cx="4936493" cy="87400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544571" y="6144632"/>
            <a:ext cx="3661680" cy="2169996"/>
            <a:chOff x="9544571" y="6144632"/>
            <a:chExt cx="3661680" cy="216999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44571" y="6144632"/>
              <a:ext cx="3661680" cy="21699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52984" y="7949181"/>
            <a:ext cx="4831719" cy="1806524"/>
            <a:chOff x="6352984" y="7949181"/>
            <a:chExt cx="4831719" cy="180652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52984" y="7949181"/>
              <a:ext cx="4831719" cy="180652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529976" y="8271607"/>
            <a:ext cx="4365683" cy="126967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5241987" y="4771398"/>
            <a:ext cx="2482070" cy="2370059"/>
            <a:chOff x="15241987" y="4771398"/>
            <a:chExt cx="2482070" cy="237005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241987" y="4771398"/>
              <a:ext cx="2482070" cy="237005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381449" y="5099836"/>
            <a:ext cx="2292798" cy="1665331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solidFill>
          <a:srgbClr val="F2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71429" y="1261514"/>
            <a:ext cx="13481715" cy="8722907"/>
            <a:chOff x="2971429" y="1261514"/>
            <a:chExt cx="13481715" cy="87229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429" y="1261514"/>
              <a:ext cx="13481715" cy="87229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48917" y="1938624"/>
            <a:ext cx="1387896" cy="4630415"/>
            <a:chOff x="3348917" y="1938624"/>
            <a:chExt cx="1387896" cy="46304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48917" y="1938624"/>
              <a:ext cx="1387896" cy="46304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58437" y="802660"/>
            <a:ext cx="2798624" cy="3450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310982" y="2015882"/>
            <a:ext cx="1447213" cy="4221732"/>
            <a:chOff x="3310982" y="2015882"/>
            <a:chExt cx="1447213" cy="422173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10982" y="2015882"/>
              <a:ext cx="1447213" cy="42217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57303" y="1576951"/>
            <a:ext cx="2597817" cy="7757983"/>
            <a:chOff x="6257303" y="1576951"/>
            <a:chExt cx="2597817" cy="775798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58394" y="-2302041"/>
              <a:ext cx="5195635" cy="1551596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57303" y="1576951"/>
              <a:ext cx="2597817" cy="77579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65516" y="1743410"/>
            <a:ext cx="2208652" cy="7368688"/>
            <a:chOff x="6465516" y="1743410"/>
            <a:chExt cx="2208652" cy="736868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65516" y="1743410"/>
              <a:ext cx="2208652" cy="73686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67372" y="5200210"/>
            <a:ext cx="1615636" cy="107143"/>
            <a:chOff x="4667372" y="5200210"/>
            <a:chExt cx="1615636" cy="1071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9960000">
              <a:off x="4667372" y="5200210"/>
              <a:ext cx="1615636" cy="10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193976" y="2284789"/>
            <a:ext cx="6391058" cy="736361"/>
            <a:chOff x="8193976" y="2284789"/>
            <a:chExt cx="6391058" cy="73636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93976" y="2284789"/>
              <a:ext cx="6391058" cy="73636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592732" y="2418512"/>
            <a:ext cx="5735664" cy="478341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solidFill>
          <a:srgbClr val="F2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71429" y="1261514"/>
            <a:ext cx="13481715" cy="8722907"/>
            <a:chOff x="2971429" y="1261514"/>
            <a:chExt cx="13481715" cy="87229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429" y="1261514"/>
              <a:ext cx="13481715" cy="87229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48917" y="1938624"/>
            <a:ext cx="1387896" cy="4630415"/>
            <a:chOff x="3348917" y="1938624"/>
            <a:chExt cx="1387896" cy="46304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48917" y="1938624"/>
              <a:ext cx="1387896" cy="46304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58437" y="802660"/>
            <a:ext cx="2798624" cy="3450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310982" y="2015882"/>
            <a:ext cx="1447213" cy="4221732"/>
            <a:chOff x="3310982" y="2015882"/>
            <a:chExt cx="1447213" cy="422173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10982" y="2015882"/>
              <a:ext cx="1447213" cy="42217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57303" y="1576951"/>
            <a:ext cx="2597817" cy="7757983"/>
            <a:chOff x="6257303" y="1576951"/>
            <a:chExt cx="2597817" cy="775798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58394" y="-2302041"/>
              <a:ext cx="5195635" cy="1551596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57303" y="1576951"/>
              <a:ext cx="2597817" cy="77579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65516" y="1743410"/>
            <a:ext cx="2208652" cy="7368688"/>
            <a:chOff x="6465516" y="1743410"/>
            <a:chExt cx="2208652" cy="736868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65516" y="1743410"/>
              <a:ext cx="2208652" cy="73686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67372" y="5200210"/>
            <a:ext cx="1615636" cy="107143"/>
            <a:chOff x="4667372" y="5200210"/>
            <a:chExt cx="1615636" cy="1071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9960000">
              <a:off x="4667372" y="5200210"/>
              <a:ext cx="1615636" cy="10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193976" y="2867000"/>
            <a:ext cx="6391058" cy="736361"/>
            <a:chOff x="8193976" y="2867000"/>
            <a:chExt cx="6391058" cy="73636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93976" y="2867000"/>
              <a:ext cx="6391058" cy="73636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592732" y="3000722"/>
            <a:ext cx="5735664" cy="478341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solidFill>
          <a:srgbClr val="F2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71429" y="1261514"/>
            <a:ext cx="13481715" cy="8722907"/>
            <a:chOff x="2971429" y="1261514"/>
            <a:chExt cx="13481715" cy="87229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429" y="1261514"/>
              <a:ext cx="13481715" cy="87229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48917" y="1938624"/>
            <a:ext cx="1387896" cy="4630415"/>
            <a:chOff x="3348917" y="1938624"/>
            <a:chExt cx="1387896" cy="46304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48917" y="1938624"/>
              <a:ext cx="1387896" cy="46304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58437" y="802660"/>
            <a:ext cx="2798624" cy="3450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310982" y="2015882"/>
            <a:ext cx="1447213" cy="4221732"/>
            <a:chOff x="3310982" y="2015882"/>
            <a:chExt cx="1447213" cy="422173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10982" y="2015882"/>
              <a:ext cx="1447213" cy="42217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57303" y="1576951"/>
            <a:ext cx="2597817" cy="7757983"/>
            <a:chOff x="6257303" y="1576951"/>
            <a:chExt cx="2597817" cy="775798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58394" y="-2302041"/>
              <a:ext cx="5195635" cy="1551596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57303" y="1576951"/>
              <a:ext cx="2597817" cy="77579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65516" y="1743410"/>
            <a:ext cx="2208652" cy="7368688"/>
            <a:chOff x="6465516" y="1743410"/>
            <a:chExt cx="2208652" cy="736868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65516" y="1743410"/>
              <a:ext cx="2208652" cy="73686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67372" y="5200210"/>
            <a:ext cx="1615636" cy="107143"/>
            <a:chOff x="4667372" y="5200210"/>
            <a:chExt cx="1615636" cy="1071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9960000">
              <a:off x="4667372" y="5200210"/>
              <a:ext cx="1615636" cy="10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193976" y="4195930"/>
            <a:ext cx="6391058" cy="736361"/>
            <a:chOff x="8193976" y="4195930"/>
            <a:chExt cx="6391058" cy="73636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93976" y="4195930"/>
              <a:ext cx="6391058" cy="73636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592732" y="4329655"/>
            <a:ext cx="4827626" cy="478341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solidFill>
          <a:srgbClr val="F2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71429" y="1261514"/>
            <a:ext cx="13481715" cy="8722907"/>
            <a:chOff x="2971429" y="1261514"/>
            <a:chExt cx="13481715" cy="87229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429" y="1261514"/>
              <a:ext cx="13481715" cy="87229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48917" y="1938624"/>
            <a:ext cx="1387896" cy="4630415"/>
            <a:chOff x="3348917" y="1938624"/>
            <a:chExt cx="1387896" cy="46304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48917" y="1938624"/>
              <a:ext cx="1387896" cy="46304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58437" y="802660"/>
            <a:ext cx="2798624" cy="3450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310982" y="2015882"/>
            <a:ext cx="1447213" cy="4221732"/>
            <a:chOff x="3310982" y="2015882"/>
            <a:chExt cx="1447213" cy="422173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10982" y="2015882"/>
              <a:ext cx="1447213" cy="42217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57303" y="1576951"/>
            <a:ext cx="2597817" cy="7757983"/>
            <a:chOff x="6257303" y="1576951"/>
            <a:chExt cx="2597817" cy="775798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58394" y="-2302041"/>
              <a:ext cx="5195635" cy="1551596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57303" y="1576951"/>
              <a:ext cx="2597817" cy="77579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65516" y="1743410"/>
            <a:ext cx="2208652" cy="7368688"/>
            <a:chOff x="6465516" y="1743410"/>
            <a:chExt cx="2208652" cy="736868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65516" y="1743410"/>
              <a:ext cx="2208652" cy="73686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67372" y="5200210"/>
            <a:ext cx="1615636" cy="107143"/>
            <a:chOff x="4667372" y="5200210"/>
            <a:chExt cx="1615636" cy="1071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9960000">
              <a:off x="4667372" y="5200210"/>
              <a:ext cx="1615636" cy="10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193976" y="4774677"/>
            <a:ext cx="7425071" cy="736361"/>
            <a:chOff x="8193976" y="4774677"/>
            <a:chExt cx="7425071" cy="73636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93976" y="4774677"/>
              <a:ext cx="7425071" cy="73636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592732" y="4908398"/>
            <a:ext cx="6723988" cy="47834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17365" y="546353"/>
            <a:ext cx="11926616" cy="9344753"/>
            <a:chOff x="3717365" y="546353"/>
            <a:chExt cx="11926616" cy="93447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7365" y="546353"/>
              <a:ext cx="11926616" cy="93447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7961" y="802660"/>
            <a:ext cx="938557" cy="419348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solidFill>
          <a:srgbClr val="F2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71429" y="1261514"/>
            <a:ext cx="13481715" cy="8722907"/>
            <a:chOff x="2971429" y="1261514"/>
            <a:chExt cx="13481715" cy="87229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429" y="1261514"/>
              <a:ext cx="13481715" cy="87229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48917" y="1938624"/>
            <a:ext cx="1387896" cy="4630415"/>
            <a:chOff x="3348917" y="1938624"/>
            <a:chExt cx="1387896" cy="46304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48917" y="1938624"/>
              <a:ext cx="1387896" cy="46304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58437" y="802660"/>
            <a:ext cx="2798624" cy="3450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310982" y="2015882"/>
            <a:ext cx="1447213" cy="4221732"/>
            <a:chOff x="3310982" y="2015882"/>
            <a:chExt cx="1447213" cy="422173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10982" y="2015882"/>
              <a:ext cx="1447213" cy="42217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57303" y="1576951"/>
            <a:ext cx="2597817" cy="7757983"/>
            <a:chOff x="6257303" y="1576951"/>
            <a:chExt cx="2597817" cy="775798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58394" y="-2302041"/>
              <a:ext cx="5195635" cy="1551596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57303" y="1576951"/>
              <a:ext cx="2597817" cy="77579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65516" y="1743410"/>
            <a:ext cx="2208652" cy="7368688"/>
            <a:chOff x="6465516" y="1743410"/>
            <a:chExt cx="2208652" cy="736868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65516" y="1743410"/>
              <a:ext cx="2208652" cy="73686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67372" y="5200210"/>
            <a:ext cx="1615636" cy="107143"/>
            <a:chOff x="4667372" y="5200210"/>
            <a:chExt cx="1615636" cy="1071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9960000">
              <a:off x="4667372" y="5200210"/>
              <a:ext cx="1615636" cy="10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193976" y="5371740"/>
            <a:ext cx="6837606" cy="866651"/>
            <a:chOff x="8193976" y="5371740"/>
            <a:chExt cx="6837606" cy="86665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93976" y="5371740"/>
              <a:ext cx="6837606" cy="86665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23646" y="5582722"/>
            <a:ext cx="5872169" cy="487864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solidFill>
          <a:srgbClr val="F2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71429" y="1261514"/>
            <a:ext cx="13481715" cy="8722907"/>
            <a:chOff x="2971429" y="1261514"/>
            <a:chExt cx="13481715" cy="87229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429" y="1261514"/>
              <a:ext cx="13481715" cy="87229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48917" y="1938624"/>
            <a:ext cx="1387896" cy="4630415"/>
            <a:chOff x="3348917" y="1938624"/>
            <a:chExt cx="1387896" cy="46304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48917" y="1938624"/>
              <a:ext cx="1387896" cy="46304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58437" y="802660"/>
            <a:ext cx="2798624" cy="3450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310982" y="2015882"/>
            <a:ext cx="1447213" cy="4221732"/>
            <a:chOff x="3310982" y="2015882"/>
            <a:chExt cx="1447213" cy="422173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10982" y="2015882"/>
              <a:ext cx="1447213" cy="42217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57303" y="1576951"/>
            <a:ext cx="2597817" cy="7757983"/>
            <a:chOff x="6257303" y="1576951"/>
            <a:chExt cx="2597817" cy="775798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58394" y="-2302041"/>
              <a:ext cx="5195635" cy="1551596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57303" y="1576951"/>
              <a:ext cx="2597817" cy="77579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65516" y="1743410"/>
            <a:ext cx="2208652" cy="7368688"/>
            <a:chOff x="6465516" y="1743410"/>
            <a:chExt cx="2208652" cy="736868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65516" y="1743410"/>
              <a:ext cx="2208652" cy="73686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67372" y="5200210"/>
            <a:ext cx="1615636" cy="107143"/>
            <a:chOff x="4667372" y="5200210"/>
            <a:chExt cx="1615636" cy="1071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9960000">
              <a:off x="4667372" y="5200210"/>
              <a:ext cx="1615636" cy="10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31173" y="7602476"/>
            <a:ext cx="7425071" cy="736361"/>
            <a:chOff x="8431173" y="7602476"/>
            <a:chExt cx="7425071" cy="73636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31173" y="7602476"/>
              <a:ext cx="7425071" cy="73636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29932" y="7736198"/>
            <a:ext cx="6639007" cy="478341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8437" y="802660"/>
            <a:ext cx="2798624" cy="345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125542" y="1949099"/>
            <a:ext cx="13230285" cy="7838944"/>
            <a:chOff x="3125542" y="1949099"/>
            <a:chExt cx="13230285" cy="783894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25542" y="1949099"/>
              <a:ext cx="13230285" cy="78389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75804" y="2854201"/>
            <a:ext cx="9888218" cy="1071352"/>
            <a:chOff x="4575804" y="2854201"/>
            <a:chExt cx="9888218" cy="107135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575804" y="2854201"/>
              <a:ext cx="2475911" cy="1056647"/>
              <a:chOff x="4575804" y="2854201"/>
              <a:chExt cx="2475911" cy="105664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575804" y="2854201"/>
                <a:ext cx="2475911" cy="105664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056466" y="2854201"/>
              <a:ext cx="2475911" cy="1056647"/>
              <a:chOff x="7056466" y="2854201"/>
              <a:chExt cx="2475911" cy="105664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056466" y="2854201"/>
                <a:ext cx="2475911" cy="105664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526884" y="2861554"/>
              <a:ext cx="2475911" cy="1056647"/>
              <a:chOff x="9526884" y="2861554"/>
              <a:chExt cx="2475911" cy="105664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526884" y="2861554"/>
                <a:ext cx="2475911" cy="105664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988111" y="2868906"/>
              <a:ext cx="2475911" cy="1056647"/>
              <a:chOff x="11988111" y="2868906"/>
              <a:chExt cx="2475911" cy="105664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988111" y="2868906"/>
                <a:ext cx="2475911" cy="105664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0700211" y="1968306"/>
            <a:ext cx="6228160" cy="809706"/>
            <a:chOff x="10700211" y="1968306"/>
            <a:chExt cx="6228160" cy="80970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00211" y="1968306"/>
              <a:ext cx="6228160" cy="80970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83184" y="2053901"/>
            <a:ext cx="5731083" cy="47834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208837" y="5600623"/>
            <a:ext cx="5086600" cy="1824730"/>
            <a:chOff x="12208837" y="5600623"/>
            <a:chExt cx="5086600" cy="182473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08837" y="5600623"/>
              <a:ext cx="5086600" cy="182473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73140" y="5798732"/>
            <a:ext cx="4652674" cy="1269674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8437" y="802660"/>
            <a:ext cx="2798624" cy="345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72479" y="2390975"/>
            <a:ext cx="13816114" cy="12741302"/>
            <a:chOff x="2772479" y="2390975"/>
            <a:chExt cx="13816114" cy="1274130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72479" y="2390975"/>
              <a:ext cx="13816114" cy="127413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1064" y="3706266"/>
            <a:ext cx="9557931" cy="1436591"/>
            <a:chOff x="4931064" y="3706266"/>
            <a:chExt cx="9557931" cy="14365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31064" y="3706266"/>
              <a:ext cx="9557931" cy="14365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96969" y="5142857"/>
            <a:ext cx="7166696" cy="1483794"/>
            <a:chOff x="5996969" y="5142857"/>
            <a:chExt cx="7166696" cy="148379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96969" y="5142857"/>
              <a:ext cx="7166696" cy="148379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73960" y="5503379"/>
            <a:ext cx="6643693" cy="874007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8437" y="802660"/>
            <a:ext cx="2798624" cy="345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489889" y="1574461"/>
            <a:ext cx="6103247" cy="4005256"/>
            <a:chOff x="3489889" y="1574461"/>
            <a:chExt cx="6103247" cy="40052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266" y="-428167"/>
              <a:ext cx="12206494" cy="8010511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89889" y="1574461"/>
              <a:ext cx="6103247" cy="40052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34650" y="1556875"/>
            <a:ext cx="6213431" cy="3992129"/>
            <a:chOff x="9934650" y="1556875"/>
            <a:chExt cx="6213431" cy="39921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27935" y="-439189"/>
              <a:ext cx="12426862" cy="7984259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34650" y="1556875"/>
              <a:ext cx="6213431" cy="39921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89889" y="5667153"/>
            <a:ext cx="6124595" cy="3973331"/>
            <a:chOff x="3489889" y="5667153"/>
            <a:chExt cx="6124595" cy="397333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7592" y="3680488"/>
              <a:ext cx="12249189" cy="794666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89889" y="5667153"/>
              <a:ext cx="6124595" cy="39733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34650" y="5667153"/>
            <a:ext cx="6213431" cy="3973331"/>
            <a:chOff x="9934650" y="5667153"/>
            <a:chExt cx="6213431" cy="397333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27935" y="3680488"/>
              <a:ext cx="12426862" cy="7946662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34650" y="5667153"/>
              <a:ext cx="6213431" cy="39733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74670" y="4915558"/>
            <a:ext cx="7166696" cy="970780"/>
            <a:chOff x="5874670" y="4915558"/>
            <a:chExt cx="7166696" cy="97078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74670" y="4915558"/>
              <a:ext cx="7166696" cy="97078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51665" y="5247512"/>
            <a:ext cx="6934074" cy="478341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8437" y="802660"/>
            <a:ext cx="2798624" cy="345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09177" y="2027714"/>
            <a:ext cx="11421374" cy="7276254"/>
            <a:chOff x="3909177" y="2027714"/>
            <a:chExt cx="11421374" cy="72762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09177" y="2027714"/>
              <a:ext cx="11421374" cy="72762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03212" y="2027714"/>
            <a:ext cx="5080201" cy="809706"/>
            <a:chOff x="8203212" y="2027714"/>
            <a:chExt cx="5080201" cy="8097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03212" y="2027714"/>
              <a:ext cx="5080201" cy="80970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62379" y="2113312"/>
            <a:ext cx="4627483" cy="47834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00264" y="4400960"/>
            <a:ext cx="5008299" cy="970780"/>
            <a:chOff x="12400264" y="4400960"/>
            <a:chExt cx="5008299" cy="9707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00264" y="4400960"/>
              <a:ext cx="5008299" cy="97078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77265" y="4713865"/>
            <a:ext cx="4700283" cy="47834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342641" y="4084236"/>
            <a:ext cx="621797" cy="278309"/>
            <a:chOff x="12342641" y="4084236"/>
            <a:chExt cx="621797" cy="27830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42641" y="4084236"/>
              <a:ext cx="621797" cy="2783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97585" y="2991562"/>
            <a:ext cx="1637949" cy="350575"/>
            <a:chOff x="7197585" y="2991562"/>
            <a:chExt cx="1637949" cy="35057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97585" y="2991562"/>
              <a:ext cx="1637949" cy="3505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197585" y="6311308"/>
            <a:ext cx="7166696" cy="1483794"/>
            <a:chOff x="7197585" y="6311308"/>
            <a:chExt cx="7166696" cy="148379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97585" y="6311308"/>
              <a:ext cx="7166696" cy="148379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74579" y="6671827"/>
            <a:ext cx="6556864" cy="874007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51554" y="1974909"/>
            <a:ext cx="11478997" cy="7329059"/>
            <a:chOff x="3851554" y="1974909"/>
            <a:chExt cx="11478997" cy="73290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1554" y="1974909"/>
              <a:ext cx="11478997" cy="73290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8437" y="802660"/>
            <a:ext cx="2798624" cy="3450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08497" y="1974909"/>
            <a:ext cx="5080201" cy="809706"/>
            <a:chOff x="4408497" y="1974909"/>
            <a:chExt cx="5080201" cy="8097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08497" y="1974909"/>
              <a:ext cx="5080201" cy="80970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67665" y="2060503"/>
            <a:ext cx="4627483" cy="47834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76454" y="4777734"/>
            <a:ext cx="5008299" cy="970780"/>
            <a:chOff x="12476454" y="4777734"/>
            <a:chExt cx="5008299" cy="9707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76454" y="4777734"/>
              <a:ext cx="5008299" cy="97078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53455" y="5090638"/>
            <a:ext cx="4700283" cy="47834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418831" y="4461010"/>
            <a:ext cx="621797" cy="278309"/>
            <a:chOff x="12418831" y="4461010"/>
            <a:chExt cx="621797" cy="27830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18831" y="4461010"/>
              <a:ext cx="621797" cy="2783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72078" y="3029657"/>
            <a:ext cx="1637949" cy="350575"/>
            <a:chOff x="8772078" y="3029657"/>
            <a:chExt cx="1637949" cy="35057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72078" y="3029657"/>
              <a:ext cx="1637949" cy="3505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26584" y="3033645"/>
            <a:ext cx="11500366" cy="4672024"/>
            <a:chOff x="3926584" y="3033645"/>
            <a:chExt cx="11500366" cy="4672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26584" y="3033645"/>
              <a:ext cx="11500366" cy="4672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8437" y="802660"/>
            <a:ext cx="2798624" cy="3450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14789" y="3090788"/>
            <a:ext cx="5080201" cy="809706"/>
            <a:chOff x="11114789" y="3090788"/>
            <a:chExt cx="5080201" cy="8097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14789" y="3090788"/>
              <a:ext cx="5080201" cy="80970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73932" y="3176382"/>
            <a:ext cx="4351512" cy="47834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28835" y="5722184"/>
            <a:ext cx="5008299" cy="970780"/>
            <a:chOff x="12428835" y="5722184"/>
            <a:chExt cx="5008299" cy="9707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28835" y="5722184"/>
              <a:ext cx="5008299" cy="97078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05836" y="6035089"/>
            <a:ext cx="4700283" cy="47834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371212" y="5405460"/>
            <a:ext cx="621797" cy="278309"/>
            <a:chOff x="12371212" y="5405460"/>
            <a:chExt cx="621797" cy="27830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71212" y="5405460"/>
              <a:ext cx="621797" cy="2783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05266" y="3983631"/>
            <a:ext cx="1637949" cy="350575"/>
            <a:chOff x="10505266" y="3983631"/>
            <a:chExt cx="1637949" cy="35057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05266" y="3983631"/>
              <a:ext cx="1637949" cy="3505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428835" y="4149395"/>
            <a:ext cx="5080201" cy="809706"/>
            <a:chOff x="12428835" y="4149395"/>
            <a:chExt cx="5080201" cy="80970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28835" y="4149395"/>
              <a:ext cx="5080201" cy="80970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687932" y="4234991"/>
            <a:ext cx="4490483" cy="4783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371693" y="5138967"/>
            <a:ext cx="621797" cy="278309"/>
            <a:chOff x="12371693" y="5138967"/>
            <a:chExt cx="621797" cy="27830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71693" y="5138967"/>
              <a:ext cx="621797" cy="2783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8437" y="802660"/>
            <a:ext cx="2798624" cy="345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43790" y="1757675"/>
            <a:ext cx="11004552" cy="4764208"/>
            <a:chOff x="3343790" y="1757675"/>
            <a:chExt cx="11004552" cy="476420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43790" y="1757675"/>
              <a:ext cx="11004552" cy="47642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50891" y="2119026"/>
            <a:ext cx="5548559" cy="748595"/>
            <a:chOff x="7250891" y="2119026"/>
            <a:chExt cx="5548559" cy="74859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50891" y="2119026"/>
              <a:ext cx="5548559" cy="74859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90479" y="2198158"/>
            <a:ext cx="5049372" cy="4451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687369" y="2944485"/>
            <a:ext cx="2158697" cy="324116"/>
            <a:chOff x="6687369" y="2944485"/>
            <a:chExt cx="2158697" cy="32411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87369" y="2944485"/>
              <a:ext cx="2158697" cy="324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53572" y="5142857"/>
            <a:ext cx="11111355" cy="4483693"/>
            <a:chOff x="5553572" y="5142857"/>
            <a:chExt cx="11111355" cy="448369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106" y="2901011"/>
              <a:ext cx="22222709" cy="896738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53572" y="5142857"/>
              <a:ext cx="11111355" cy="44836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25170" y="6903660"/>
            <a:ext cx="5080201" cy="809706"/>
            <a:chOff x="10025170" y="6903660"/>
            <a:chExt cx="5080201" cy="80970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25170" y="6903660"/>
              <a:ext cx="5080201" cy="80970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84312" y="6989254"/>
            <a:ext cx="4627522" cy="47834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805485" y="7750945"/>
            <a:ext cx="1048482" cy="458175"/>
            <a:chOff x="14805485" y="7750945"/>
            <a:chExt cx="1048482" cy="45817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805485" y="7750945"/>
              <a:ext cx="1048482" cy="4581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8437" y="802660"/>
            <a:ext cx="2798624" cy="345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687369" y="2944485"/>
            <a:ext cx="2158697" cy="324116"/>
            <a:chOff x="6687369" y="2944485"/>
            <a:chExt cx="2158697" cy="3241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87369" y="2944485"/>
              <a:ext cx="2158697" cy="324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43790" y="1757675"/>
            <a:ext cx="13324067" cy="7870897"/>
            <a:chOff x="3343790" y="1757675"/>
            <a:chExt cx="13324067" cy="787089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43790" y="1757675"/>
              <a:ext cx="11004552" cy="4764208"/>
              <a:chOff x="3343790" y="1757675"/>
              <a:chExt cx="11004552" cy="476420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343790" y="1757675"/>
                <a:ext cx="11004552" cy="476420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250891" y="2119026"/>
              <a:ext cx="5548559" cy="748595"/>
              <a:chOff x="7250891" y="2119026"/>
              <a:chExt cx="5548559" cy="74859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250891" y="2119026"/>
                <a:ext cx="5548559" cy="748595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90479" y="2198158"/>
              <a:ext cx="5049372" cy="445115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5553572" y="5142857"/>
              <a:ext cx="11111355" cy="4483693"/>
              <a:chOff x="5553572" y="5142857"/>
              <a:chExt cx="11111355" cy="448369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106" y="2901011"/>
                <a:ext cx="22222709" cy="8967385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553572" y="5142857"/>
                <a:ext cx="11111355" cy="448369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025170" y="6903660"/>
              <a:ext cx="5080201" cy="809706"/>
              <a:chOff x="10025170" y="6903660"/>
              <a:chExt cx="5080201" cy="80970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025170" y="6903660"/>
                <a:ext cx="5080201" cy="809706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84312" y="6989254"/>
            <a:ext cx="4627522" cy="4783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805485" y="7750945"/>
            <a:ext cx="1048482" cy="458175"/>
            <a:chOff x="14805485" y="7750945"/>
            <a:chExt cx="1048482" cy="45817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805485" y="7750945"/>
              <a:ext cx="1048482" cy="4581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662558" y="1363988"/>
            <a:ext cx="5776473" cy="8473271"/>
            <a:chOff x="4662558" y="1363988"/>
            <a:chExt cx="5776473" cy="847327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62558" y="1363988"/>
              <a:ext cx="5776473" cy="84732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128769" y="4106696"/>
            <a:ext cx="2975993" cy="674257"/>
            <a:chOff x="6128769" y="4106696"/>
            <a:chExt cx="2975993" cy="67425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28769" y="4106696"/>
              <a:ext cx="2975993" cy="6742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061170" y="3316037"/>
            <a:ext cx="3507084" cy="809706"/>
            <a:chOff x="8061170" y="3316037"/>
            <a:chExt cx="3507084" cy="80970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61170" y="3316037"/>
              <a:ext cx="3507084" cy="809706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244074" y="3401636"/>
            <a:ext cx="3172255" cy="47834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142857" y="6419048"/>
            <a:ext cx="6186869" cy="1823028"/>
            <a:chOff x="9142857" y="6419048"/>
            <a:chExt cx="6186869" cy="182302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42857" y="6419048"/>
              <a:ext cx="6186869" cy="1823028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325760" y="6594896"/>
            <a:ext cx="5844636" cy="126967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4028" y="-404134"/>
            <a:ext cx="19732203" cy="10881926"/>
            <a:chOff x="-294028" y="-404134"/>
            <a:chExt cx="19732203" cy="108819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94028" y="-404134"/>
              <a:ext cx="19732203" cy="108819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27872" y="1391517"/>
            <a:ext cx="15537417" cy="8418213"/>
            <a:chOff x="2127872" y="1391517"/>
            <a:chExt cx="15537417" cy="84182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27872" y="1391517"/>
              <a:ext cx="15537417" cy="84182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58437" y="802660"/>
            <a:ext cx="1590053" cy="345062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8437" y="802660"/>
            <a:ext cx="2798624" cy="345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64355" y="1941126"/>
            <a:ext cx="8302158" cy="8344589"/>
            <a:chOff x="2464355" y="1941126"/>
            <a:chExt cx="8302158" cy="83445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64355" y="1941126"/>
              <a:ext cx="8302158" cy="83445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72577" y="3040029"/>
            <a:ext cx="2286153" cy="445685"/>
            <a:chOff x="7472577" y="3040029"/>
            <a:chExt cx="2286153" cy="4456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72577" y="3040029"/>
              <a:ext cx="2286153" cy="4456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15653" y="2249371"/>
            <a:ext cx="3507084" cy="809706"/>
            <a:chOff x="8615653" y="2249371"/>
            <a:chExt cx="3507084" cy="80970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15653" y="2249371"/>
              <a:ext cx="3507084" cy="80970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98560" y="2334970"/>
            <a:ext cx="3167607" cy="47834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846797" y="8894392"/>
            <a:ext cx="2641266" cy="669058"/>
            <a:chOff x="14846797" y="8894392"/>
            <a:chExt cx="2641266" cy="66905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846797" y="8894392"/>
              <a:ext cx="2507003" cy="669058"/>
              <a:chOff x="14846797" y="8894392"/>
              <a:chExt cx="2507003" cy="66905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846797" y="8894392"/>
                <a:ext cx="2507003" cy="66905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5116819" y="9080965"/>
              <a:ext cx="344085" cy="295913"/>
              <a:chOff x="15116819" y="9080965"/>
              <a:chExt cx="344085" cy="29591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15116819" y="9080965"/>
                <a:ext cx="344085" cy="295913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36837" y="9022866"/>
              <a:ext cx="1789271" cy="4535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15019" y="1809689"/>
            <a:ext cx="15131545" cy="7581869"/>
            <a:chOff x="1915019" y="1809689"/>
            <a:chExt cx="15131545" cy="75818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5019" y="1809689"/>
              <a:ext cx="15131545" cy="758186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7961" y="802660"/>
            <a:ext cx="2627415" cy="3450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254237" y="621556"/>
            <a:ext cx="4818347" cy="1984778"/>
            <a:chOff x="11254237" y="621556"/>
            <a:chExt cx="4818347" cy="198477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54237" y="621556"/>
              <a:ext cx="4818347" cy="198477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35620" y="862311"/>
            <a:ext cx="4053463" cy="1105463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4067" y="3265281"/>
            <a:ext cx="15207541" cy="6810910"/>
            <a:chOff x="1934067" y="3265281"/>
            <a:chExt cx="15207541" cy="68109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4067" y="3265281"/>
              <a:ext cx="15207541" cy="68109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7961" y="802660"/>
            <a:ext cx="2627415" cy="3450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93754" y="1613945"/>
            <a:ext cx="15898206" cy="1448299"/>
            <a:chOff x="1193754" y="1613945"/>
            <a:chExt cx="15898206" cy="144829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3754" y="1613945"/>
              <a:ext cx="15898206" cy="14482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32901" y="363450"/>
            <a:ext cx="4562541" cy="1879406"/>
            <a:chOff x="9432901" y="363450"/>
            <a:chExt cx="4562541" cy="187940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32901" y="363450"/>
              <a:ext cx="4562541" cy="187940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05729" y="711689"/>
            <a:ext cx="3889206" cy="7632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614609" y="8300961"/>
            <a:ext cx="3028571" cy="1531412"/>
            <a:chOff x="9614609" y="8300961"/>
            <a:chExt cx="3028571" cy="153141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614609" y="8300961"/>
              <a:ext cx="3028571" cy="153141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46219" y="8837662"/>
            <a:ext cx="2871929" cy="74432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741685" y="1907051"/>
            <a:ext cx="2686082" cy="1358230"/>
            <a:chOff x="3741685" y="1907051"/>
            <a:chExt cx="2686082" cy="13582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3741685" y="1907051"/>
              <a:ext cx="2686082" cy="135823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280179" y="2349437"/>
            <a:ext cx="2599148" cy="744329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48353" y="1508939"/>
            <a:ext cx="13706918" cy="9097431"/>
            <a:chOff x="2048353" y="1508939"/>
            <a:chExt cx="13706918" cy="90974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8353" y="1508939"/>
              <a:ext cx="13706918" cy="909743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7961" y="802660"/>
            <a:ext cx="2627415" cy="3450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32901" y="363450"/>
            <a:ext cx="4562541" cy="1879406"/>
            <a:chOff x="9432901" y="363450"/>
            <a:chExt cx="4562541" cy="18794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2901" y="363450"/>
              <a:ext cx="4562541" cy="187940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05729" y="711689"/>
            <a:ext cx="3688606" cy="7441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600344" y="6448067"/>
            <a:ext cx="3028571" cy="1531412"/>
            <a:chOff x="5600344" y="6448067"/>
            <a:chExt cx="3028571" cy="153141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5600344" y="6448067"/>
              <a:ext cx="3028571" cy="153141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31953" y="6984772"/>
            <a:ext cx="3189158" cy="7538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351905" y="5089837"/>
            <a:ext cx="3530620" cy="1358230"/>
            <a:chOff x="14351905" y="5089837"/>
            <a:chExt cx="3530620" cy="135823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774134" y="5089837"/>
              <a:ext cx="2686082" cy="1358230"/>
              <a:chOff x="14774134" y="5089837"/>
              <a:chExt cx="2686082" cy="135823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14774134" y="5089837"/>
                <a:ext cx="2686082" cy="1358230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12668" y="5532220"/>
              <a:ext cx="2909910" cy="7348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3082" y="1806243"/>
            <a:ext cx="15834172" cy="7925418"/>
            <a:chOff x="1493082" y="1806243"/>
            <a:chExt cx="15834172" cy="79254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3082" y="1806243"/>
              <a:ext cx="15834172" cy="79254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7961" y="802660"/>
            <a:ext cx="2627415" cy="3450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33647" y="992866"/>
            <a:ext cx="3249933" cy="1524196"/>
            <a:chOff x="6733647" y="992866"/>
            <a:chExt cx="3249933" cy="15241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3647" y="992866"/>
              <a:ext cx="3249933" cy="152419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02377" y="1220639"/>
            <a:ext cx="2697710" cy="7632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211233" y="7920632"/>
            <a:ext cx="3028571" cy="1531412"/>
            <a:chOff x="4211233" y="7920632"/>
            <a:chExt cx="3028571" cy="153141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4211233" y="7920632"/>
              <a:ext cx="3028571" cy="153141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42839" y="8457334"/>
            <a:ext cx="3198339" cy="7348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177403" y="2078867"/>
            <a:ext cx="2686082" cy="1358230"/>
            <a:chOff x="15177403" y="2078867"/>
            <a:chExt cx="2686082" cy="135823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5177403" y="2078867"/>
              <a:ext cx="2686082" cy="135823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715897" y="2248626"/>
            <a:ext cx="2881453" cy="734806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21654" y="1637914"/>
            <a:ext cx="14684504" cy="7925418"/>
            <a:chOff x="2121654" y="1637914"/>
            <a:chExt cx="14684504" cy="79254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21654" y="1637914"/>
              <a:ext cx="14684504" cy="79254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7961" y="802660"/>
            <a:ext cx="2627415" cy="3450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76513" y="984145"/>
            <a:ext cx="3742560" cy="1541639"/>
            <a:chOff x="6576513" y="984145"/>
            <a:chExt cx="3742560" cy="15416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76513" y="984145"/>
              <a:ext cx="3742560" cy="154163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08470" y="1230163"/>
            <a:ext cx="3110644" cy="744158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21654" y="1637914"/>
            <a:ext cx="14684504" cy="7925418"/>
            <a:chOff x="2121654" y="1637914"/>
            <a:chExt cx="14684504" cy="79254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21654" y="1637914"/>
              <a:ext cx="14684504" cy="79254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7961" y="802660"/>
            <a:ext cx="2627415" cy="3450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80278" y="1068080"/>
            <a:ext cx="3335030" cy="1373769"/>
            <a:chOff x="6780278" y="1068080"/>
            <a:chExt cx="3335030" cy="13737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80278" y="1068080"/>
              <a:ext cx="3335030" cy="137376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56089" y="1230163"/>
            <a:ext cx="2858901" cy="7632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211233" y="7920632"/>
            <a:ext cx="3028571" cy="1531412"/>
            <a:chOff x="4211233" y="7920632"/>
            <a:chExt cx="3028571" cy="153141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4211233" y="7920632"/>
              <a:ext cx="3028571" cy="153141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42839" y="8457334"/>
            <a:ext cx="3324196" cy="7348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177403" y="2078867"/>
            <a:ext cx="2686082" cy="1358230"/>
            <a:chOff x="15177403" y="2078867"/>
            <a:chExt cx="2686082" cy="135823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5177403" y="2078867"/>
              <a:ext cx="2686082" cy="135823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715906" y="2248630"/>
            <a:ext cx="2978615" cy="734806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21654" y="1637914"/>
            <a:ext cx="14684504" cy="7925418"/>
            <a:chOff x="2121654" y="1637914"/>
            <a:chExt cx="14684504" cy="79254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21654" y="1637914"/>
              <a:ext cx="14684504" cy="79254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7961" y="802660"/>
            <a:ext cx="2627415" cy="3450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52374" y="974201"/>
            <a:ext cx="3660195" cy="1507711"/>
            <a:chOff x="6552374" y="974201"/>
            <a:chExt cx="3660195" cy="15077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52374" y="974201"/>
              <a:ext cx="3660195" cy="150771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58954" y="1390778"/>
            <a:ext cx="3689625" cy="420939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5684" y="1202733"/>
            <a:ext cx="16605338" cy="5273457"/>
            <a:chOff x="1365684" y="1202733"/>
            <a:chExt cx="16605338" cy="52734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5684" y="1202733"/>
              <a:ext cx="16605338" cy="52734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7961" y="802660"/>
            <a:ext cx="2627415" cy="3450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368435" y="898433"/>
            <a:ext cx="4158717" cy="1713063"/>
            <a:chOff x="6368435" y="898433"/>
            <a:chExt cx="4158717" cy="171306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68435" y="898433"/>
              <a:ext cx="4158717" cy="171306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91735" y="1211115"/>
            <a:ext cx="3048948" cy="7632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033689" y="3840329"/>
            <a:ext cx="3028571" cy="1531412"/>
            <a:chOff x="6033689" y="3840329"/>
            <a:chExt cx="3028571" cy="153141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6033689" y="3840329"/>
              <a:ext cx="3028571" cy="153141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65295" y="4377031"/>
            <a:ext cx="2583548" cy="73480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15897" y="2248626"/>
            <a:ext cx="2881453" cy="7348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02606" y="6038095"/>
            <a:ext cx="8905690" cy="4035391"/>
            <a:chOff x="1702606" y="6038095"/>
            <a:chExt cx="8905690" cy="403539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02606" y="6038095"/>
              <a:ext cx="8905690" cy="40353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19540" y="6476190"/>
            <a:ext cx="6171429" cy="4633630"/>
            <a:chOff x="10919540" y="6476190"/>
            <a:chExt cx="6171429" cy="463363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19540" y="6476190"/>
              <a:ext cx="6171429" cy="46336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19185" y="5371740"/>
            <a:ext cx="2686082" cy="1358230"/>
            <a:chOff x="10319185" y="5371740"/>
            <a:chExt cx="2686082" cy="135823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0319185" y="5371740"/>
              <a:ext cx="2686082" cy="135823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857715" y="5541506"/>
            <a:ext cx="2492987" cy="763377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21654" y="1637914"/>
            <a:ext cx="14684504" cy="7925418"/>
            <a:chOff x="2121654" y="1637914"/>
            <a:chExt cx="14684504" cy="79254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21654" y="1637914"/>
              <a:ext cx="14684504" cy="79254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7961" y="802660"/>
            <a:ext cx="2627415" cy="3450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66523" y="815261"/>
            <a:ext cx="4562541" cy="1879406"/>
            <a:chOff x="6166523" y="815261"/>
            <a:chExt cx="4562541" cy="18794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6523" y="815261"/>
              <a:ext cx="4562541" cy="187940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94359" y="1034706"/>
            <a:ext cx="3253644" cy="11054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072382" y="6549203"/>
            <a:ext cx="3028571" cy="1590479"/>
            <a:chOff x="3072382" y="6549203"/>
            <a:chExt cx="3028571" cy="159047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3072382" y="6549203"/>
              <a:ext cx="3028571" cy="159047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03991" y="6983689"/>
            <a:ext cx="3035701" cy="10581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177403" y="2078867"/>
            <a:ext cx="1984502" cy="1358230"/>
            <a:chOff x="15177403" y="2078867"/>
            <a:chExt cx="1984502" cy="135823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5177403" y="2078867"/>
              <a:ext cx="1984502" cy="135823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365107" y="2432931"/>
            <a:ext cx="2440301" cy="42093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546174" y="3982153"/>
            <a:ext cx="2519969" cy="4024196"/>
            <a:chOff x="15546174" y="3982153"/>
            <a:chExt cx="2519969" cy="402419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46174" y="3982153"/>
              <a:ext cx="2519969" cy="40241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462544" y="6332478"/>
            <a:ext cx="2136094" cy="1380895"/>
            <a:chOff x="13462544" y="6332478"/>
            <a:chExt cx="2136094" cy="138089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62544" y="6332478"/>
              <a:ext cx="2136094" cy="138089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06639" y="6389227"/>
            <a:ext cx="1813291" cy="115749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409440" y="4772619"/>
            <a:ext cx="1085881" cy="35714"/>
            <a:chOff x="13409440" y="4772619"/>
            <a:chExt cx="1085881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7680000">
              <a:off x="13409440" y="4772619"/>
              <a:ext cx="1085881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40922" y="3639286"/>
            <a:ext cx="927680" cy="35714"/>
            <a:chOff x="13840922" y="3639286"/>
            <a:chExt cx="927680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9660000">
              <a:off x="13840922" y="3639286"/>
              <a:ext cx="927680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03293" y="2715476"/>
            <a:ext cx="1298176" cy="35714"/>
            <a:chOff x="13103293" y="2715476"/>
            <a:chExt cx="1298176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720000">
              <a:off x="13103293" y="2715476"/>
              <a:ext cx="1298176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06502" y="2953571"/>
            <a:ext cx="1053662" cy="35714"/>
            <a:chOff x="12006502" y="2953571"/>
            <a:chExt cx="1053662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940000">
              <a:off x="12006502" y="2953571"/>
              <a:ext cx="1053662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21893" y="2839286"/>
            <a:ext cx="1280023" cy="35714"/>
            <a:chOff x="6521893" y="2839286"/>
            <a:chExt cx="1280023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3180000">
              <a:off x="6521893" y="2839286"/>
              <a:ext cx="1280023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92143" y="2963095"/>
            <a:ext cx="882380" cy="35714"/>
            <a:chOff x="7892143" y="2963095"/>
            <a:chExt cx="882380" cy="3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7380000">
              <a:off x="7892143" y="2963095"/>
              <a:ext cx="882380" cy="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847554" y="3831666"/>
            <a:ext cx="1390607" cy="35714"/>
            <a:chOff x="5847554" y="3831666"/>
            <a:chExt cx="1390607" cy="3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740000">
              <a:off x="5847554" y="3831666"/>
              <a:ext cx="1390607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694757" y="6582143"/>
            <a:ext cx="1696201" cy="35714"/>
            <a:chOff x="5694757" y="6582143"/>
            <a:chExt cx="1696201" cy="357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080000">
              <a:off x="5694757" y="6582143"/>
              <a:ext cx="1696201" cy="3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456484" y="7705952"/>
            <a:ext cx="1239413" cy="35714"/>
            <a:chOff x="6456484" y="7705952"/>
            <a:chExt cx="1239413" cy="35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8160000">
              <a:off x="6456484" y="7705952"/>
              <a:ext cx="1239413" cy="3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755297" y="7753571"/>
            <a:ext cx="1365596" cy="35714"/>
            <a:chOff x="7755297" y="7753571"/>
            <a:chExt cx="1365596" cy="357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3600000">
              <a:off x="7755297" y="7753571"/>
              <a:ext cx="1365596" cy="3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965104" y="6772619"/>
            <a:ext cx="1669793" cy="35714"/>
            <a:chOff x="9965104" y="6772619"/>
            <a:chExt cx="1669793" cy="357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3840000">
              <a:off x="9965104" y="6772619"/>
              <a:ext cx="1669793" cy="3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928138" y="6038930"/>
            <a:ext cx="1545560" cy="35714"/>
            <a:chOff x="10928138" y="6038930"/>
            <a:chExt cx="1545560" cy="3571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860000">
              <a:off x="10928138" y="6038930"/>
              <a:ext cx="1545560" cy="35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060058" y="4363095"/>
            <a:ext cx="1708456" cy="35714"/>
            <a:chOff x="11060058" y="4363095"/>
            <a:chExt cx="1708456" cy="3571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320000">
              <a:off x="11060058" y="4363095"/>
              <a:ext cx="1708456" cy="357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151156" y="4429762"/>
            <a:ext cx="1259594" cy="35714"/>
            <a:chOff x="8151156" y="4429762"/>
            <a:chExt cx="1259594" cy="3571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9600000">
              <a:off x="8151156" y="4429762"/>
              <a:ext cx="1259594" cy="3571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238516" y="6163095"/>
            <a:ext cx="1294397" cy="35714"/>
            <a:chOff x="8238516" y="6163095"/>
            <a:chExt cx="1294397" cy="3571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8820000">
              <a:off x="8238516" y="6163095"/>
              <a:ext cx="1294397" cy="3571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567961" y="802660"/>
            <a:ext cx="938557" cy="419348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8869926" y="3876902"/>
            <a:ext cx="2531910" cy="2531910"/>
            <a:chOff x="8869926" y="3876902"/>
            <a:chExt cx="2531910" cy="2531910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8869926" y="3876902"/>
              <a:ext cx="2531910" cy="2531910"/>
              <a:chOff x="8869926" y="3876902"/>
              <a:chExt cx="2531910" cy="2531910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869926" y="3876902"/>
                <a:ext cx="2531910" cy="2531910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297698" y="4766987"/>
              <a:ext cx="1463203" cy="71709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382852" y="7240548"/>
            <a:ext cx="1663472" cy="1663472"/>
            <a:chOff x="10382852" y="7240548"/>
            <a:chExt cx="1663472" cy="1663472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0382852" y="7240548"/>
              <a:ext cx="1663472" cy="1663472"/>
              <a:chOff x="10382852" y="7240548"/>
              <a:chExt cx="1663472" cy="1663472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382852" y="7240548"/>
                <a:ext cx="1663472" cy="1663472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426774" y="7854789"/>
              <a:ext cx="1649939" cy="51232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7357000" y="1286930"/>
            <a:ext cx="3025852" cy="1663472"/>
            <a:chOff x="7357000" y="1286930"/>
            <a:chExt cx="3025852" cy="1663472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8038190" y="1286930"/>
              <a:ext cx="1663472" cy="1663472"/>
              <a:chOff x="8038190" y="1286930"/>
              <a:chExt cx="1663472" cy="1663472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8038190" y="1286930"/>
                <a:ext cx="1663472" cy="1663472"/>
              </a:xfrm>
              <a:prstGeom prst="rect">
                <a:avLst/>
              </a:prstGeom>
            </p:spPr>
          </p:pic>
        </p:grpSp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318334" y="1748120"/>
              <a:ext cx="2217691" cy="768815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4198044" y="3045167"/>
            <a:ext cx="2180952" cy="1663472"/>
            <a:chOff x="4198044" y="3045167"/>
            <a:chExt cx="2180952" cy="1663472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4456785" y="3045167"/>
              <a:ext cx="1663472" cy="1663472"/>
              <a:chOff x="4456785" y="3045167"/>
              <a:chExt cx="1663472" cy="1663472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456785" y="3045167"/>
                <a:ext cx="1663472" cy="1663472"/>
              </a:xfrm>
              <a:prstGeom prst="rect">
                <a:avLst/>
              </a:prstGeom>
            </p:spPr>
          </p:pic>
        </p:grpSp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159379" y="3659408"/>
              <a:ext cx="1700987" cy="45969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3373623" y="4726293"/>
            <a:ext cx="2649820" cy="1663472"/>
            <a:chOff x="13373623" y="4726293"/>
            <a:chExt cx="2649820" cy="1663472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13866797" y="4726293"/>
              <a:ext cx="1663472" cy="1663472"/>
              <a:chOff x="13866797" y="4726293"/>
              <a:chExt cx="1663472" cy="1663472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3866797" y="4726293"/>
                <a:ext cx="1663472" cy="1663472"/>
              </a:xfrm>
              <a:prstGeom prst="rect">
                <a:avLst/>
              </a:prstGeom>
            </p:spPr>
          </p:pic>
        </p:grpSp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334957" y="5340534"/>
              <a:ext cx="2172406" cy="450168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4902023" y="959660"/>
            <a:ext cx="3422815" cy="1663472"/>
            <a:chOff x="4902023" y="959660"/>
            <a:chExt cx="3422815" cy="1663472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5781695" y="959660"/>
              <a:ext cx="1663472" cy="1663472"/>
              <a:chOff x="5781695" y="959660"/>
              <a:chExt cx="1663472" cy="1663472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5781695" y="959660"/>
                <a:ext cx="1663472" cy="1663472"/>
              </a:xfrm>
              <a:prstGeom prst="rect">
                <a:avLst/>
              </a:prstGeom>
            </p:spPr>
          </p:pic>
        </p:grpSp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863358" y="1420850"/>
              <a:ext cx="2322006" cy="76881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6308535" y="2950402"/>
            <a:ext cx="3035393" cy="1663472"/>
            <a:chOff x="6308535" y="2950402"/>
            <a:chExt cx="3035393" cy="1663472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6994496" y="2950402"/>
              <a:ext cx="1663472" cy="1663472"/>
              <a:chOff x="6994496" y="2950402"/>
              <a:chExt cx="1663472" cy="1663472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994496" y="2950402"/>
                <a:ext cx="1663472" cy="1663472"/>
              </a:xfrm>
              <a:prstGeom prst="rect">
                <a:avLst/>
              </a:prstGeom>
            </p:spPr>
          </p:pic>
        </p:grpSp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269870" y="3564643"/>
              <a:ext cx="2301844" cy="450168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1722481" y="5936498"/>
            <a:ext cx="2419048" cy="1663472"/>
            <a:chOff x="11722481" y="5936498"/>
            <a:chExt cx="2419048" cy="1663472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12100269" y="5936498"/>
              <a:ext cx="1663472" cy="1663472"/>
              <a:chOff x="12100269" y="5936498"/>
              <a:chExt cx="1663472" cy="1663472"/>
            </a:xfrm>
          </p:grpSpPr>
          <p:pic>
            <p:nvPicPr>
              <p:cNvPr id="95" name="Object 9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2100269" y="5936498"/>
                <a:ext cx="1663472" cy="1663472"/>
              </a:xfrm>
              <a:prstGeom prst="rect">
                <a:avLst/>
              </a:prstGeom>
            </p:spPr>
          </p:pic>
        </p:grpSp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683815" y="6397687"/>
              <a:ext cx="1874872" cy="759291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6613431" y="5974593"/>
            <a:ext cx="2419048" cy="1663472"/>
            <a:chOff x="6613431" y="5974593"/>
            <a:chExt cx="2419048" cy="1663472"/>
          </a:xfrm>
        </p:grpSpPr>
        <p:grpSp>
          <p:nvGrpSpPr>
            <p:cNvPr id="1034" name="그룹 1034"/>
            <p:cNvGrpSpPr/>
            <p:nvPr/>
          </p:nvGrpSpPr>
          <p:grpSpPr>
            <a:xfrm>
              <a:off x="6991219" y="5974593"/>
              <a:ext cx="1663472" cy="1663472"/>
              <a:chOff x="6991219" y="5974593"/>
              <a:chExt cx="1663472" cy="1663472"/>
            </a:xfrm>
          </p:grpSpPr>
          <p:pic>
            <p:nvPicPr>
              <p:cNvPr id="101" name="Object 10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991219" y="5974593"/>
                <a:ext cx="1663472" cy="1663472"/>
              </a:xfrm>
              <a:prstGeom prst="rect">
                <a:avLst/>
              </a:prstGeom>
            </p:spPr>
          </p:pic>
        </p:grpSp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574765" y="6588834"/>
              <a:ext cx="2057120" cy="450168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4059949" y="5577076"/>
            <a:ext cx="2419048" cy="1663472"/>
            <a:chOff x="4059949" y="5577076"/>
            <a:chExt cx="2419048" cy="1663472"/>
          </a:xfrm>
        </p:grpSpPr>
        <p:grpSp>
          <p:nvGrpSpPr>
            <p:cNvPr id="1036" name="그룹 1036"/>
            <p:cNvGrpSpPr/>
            <p:nvPr/>
          </p:nvGrpSpPr>
          <p:grpSpPr>
            <a:xfrm>
              <a:off x="4437737" y="5577076"/>
              <a:ext cx="1663472" cy="1663472"/>
              <a:chOff x="4437737" y="5577076"/>
              <a:chExt cx="1663472" cy="1663472"/>
            </a:xfrm>
          </p:grpSpPr>
          <p:pic>
            <p:nvPicPr>
              <p:cNvPr id="107" name="Object 10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437737" y="5577076"/>
                <a:ext cx="1663472" cy="1663472"/>
              </a:xfrm>
              <a:prstGeom prst="rect">
                <a:avLst/>
              </a:prstGeom>
            </p:spPr>
          </p:pic>
        </p:grpSp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021283" y="6191317"/>
              <a:ext cx="2095215" cy="459691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8165812" y="7977045"/>
            <a:ext cx="1733333" cy="1663472"/>
            <a:chOff x="8165812" y="7977045"/>
            <a:chExt cx="1733333" cy="1663472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8200743" y="7977045"/>
              <a:ext cx="1663472" cy="1663472"/>
              <a:chOff x="8200743" y="7977045"/>
              <a:chExt cx="1663472" cy="1663472"/>
            </a:xfrm>
          </p:grpSpPr>
          <p:pic>
            <p:nvPicPr>
              <p:cNvPr id="113" name="Object 11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8200743" y="7977045"/>
                <a:ext cx="1663472" cy="1663472"/>
              </a:xfrm>
              <a:prstGeom prst="rect">
                <a:avLst/>
              </a:prstGeom>
            </p:spPr>
          </p:pic>
        </p:grpSp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127146" y="8591287"/>
              <a:ext cx="1515291" cy="450168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5528213" y="7638064"/>
            <a:ext cx="1663472" cy="1663472"/>
            <a:chOff x="5528213" y="7638064"/>
            <a:chExt cx="1663472" cy="1663472"/>
          </a:xfrm>
        </p:grpSpPr>
        <p:grpSp>
          <p:nvGrpSpPr>
            <p:cNvPr id="1040" name="그룹 1040"/>
            <p:cNvGrpSpPr/>
            <p:nvPr/>
          </p:nvGrpSpPr>
          <p:grpSpPr>
            <a:xfrm>
              <a:off x="5528213" y="7638064"/>
              <a:ext cx="1663472" cy="1663472"/>
              <a:chOff x="5528213" y="7638064"/>
              <a:chExt cx="1663472" cy="1663472"/>
            </a:xfrm>
          </p:grpSpPr>
          <p:pic>
            <p:nvPicPr>
              <p:cNvPr id="119" name="Object 11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5528213" y="7638064"/>
                <a:ext cx="1663472" cy="1663472"/>
              </a:xfrm>
              <a:prstGeom prst="rect">
                <a:avLst/>
              </a:prstGeom>
            </p:spPr>
          </p:pic>
        </p:grpSp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606998" y="8252306"/>
              <a:ext cx="1577691" cy="512320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11078674" y="834309"/>
            <a:ext cx="5154293" cy="3836708"/>
            <a:chOff x="11078674" y="834309"/>
            <a:chExt cx="5154293" cy="3836708"/>
          </a:xfrm>
        </p:grpSpPr>
        <p:grpSp>
          <p:nvGrpSpPr>
            <p:cNvPr id="1042" name="그룹 1042"/>
            <p:cNvGrpSpPr/>
            <p:nvPr/>
          </p:nvGrpSpPr>
          <p:grpSpPr>
            <a:xfrm>
              <a:off x="13325041" y="834309"/>
              <a:ext cx="1663472" cy="1663472"/>
              <a:chOff x="13325041" y="834309"/>
              <a:chExt cx="1663472" cy="1663472"/>
            </a:xfrm>
          </p:grpSpPr>
          <p:grpSp>
            <p:nvGrpSpPr>
              <p:cNvPr id="1043" name="그룹 1043"/>
              <p:cNvGrpSpPr/>
              <p:nvPr/>
            </p:nvGrpSpPr>
            <p:grpSpPr>
              <a:xfrm>
                <a:off x="13325041" y="834309"/>
                <a:ext cx="1663472" cy="1663472"/>
                <a:chOff x="13325041" y="834309"/>
                <a:chExt cx="1663472" cy="1663472"/>
              </a:xfrm>
            </p:grpSpPr>
            <p:pic>
              <p:nvPicPr>
                <p:cNvPr id="126" name="Object 125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13325041" y="834309"/>
                  <a:ext cx="1663472" cy="1663472"/>
                </a:xfrm>
                <a:prstGeom prst="rect">
                  <a:avLst/>
                </a:prstGeom>
              </p:spPr>
            </p:pic>
          </p:grpSp>
          <p:pic>
            <p:nvPicPr>
              <p:cNvPr id="128" name="Object 127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3368963" y="1448550"/>
                <a:ext cx="1650615" cy="450168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2080586" y="3007545"/>
              <a:ext cx="2419048" cy="1663472"/>
              <a:chOff x="12080586" y="3007545"/>
              <a:chExt cx="2419048" cy="16634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2458374" y="3007545"/>
                <a:ext cx="1663472" cy="1663472"/>
                <a:chOff x="12458374" y="3007545"/>
                <a:chExt cx="1663472" cy="1663472"/>
              </a:xfrm>
            </p:grpSpPr>
            <p:pic>
              <p:nvPicPr>
                <p:cNvPr id="132" name="Object 131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12458374" y="3007545"/>
                  <a:ext cx="1663472" cy="1663472"/>
                </a:xfrm>
                <a:prstGeom prst="rect">
                  <a:avLst/>
                </a:prstGeom>
              </p:spPr>
            </p:pic>
          </p:grpSp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12041920" y="3621786"/>
                <a:ext cx="1839101" cy="450168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1078674" y="1267248"/>
              <a:ext cx="1663472" cy="1663472"/>
              <a:chOff x="11078674" y="1267248"/>
              <a:chExt cx="1663472" cy="1663472"/>
            </a:xfrm>
          </p:grpSpPr>
          <p:grpSp>
            <p:nvGrpSpPr>
              <p:cNvPr id="1047" name="그룹 1047"/>
              <p:cNvGrpSpPr/>
              <p:nvPr/>
            </p:nvGrpSpPr>
            <p:grpSpPr>
              <a:xfrm>
                <a:off x="11078674" y="1267248"/>
                <a:ext cx="1663472" cy="1663472"/>
                <a:chOff x="11078674" y="1267248"/>
                <a:chExt cx="1663472" cy="1663472"/>
              </a:xfrm>
            </p:grpSpPr>
            <p:pic>
              <p:nvPicPr>
                <p:cNvPr id="138" name="Object 137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11078674" y="1267248"/>
                  <a:ext cx="1663472" cy="1663472"/>
                </a:xfrm>
                <a:prstGeom prst="rect">
                  <a:avLst/>
                </a:prstGeom>
              </p:spPr>
            </p:pic>
          </p:grpSp>
          <p:pic>
            <p:nvPicPr>
              <p:cNvPr id="140" name="Object 139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11157458" y="1881489"/>
                <a:ext cx="1578244" cy="45016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4499634" y="2665418"/>
              <a:ext cx="1733333" cy="1663472"/>
              <a:chOff x="14499634" y="2665418"/>
              <a:chExt cx="1733333" cy="1663472"/>
            </a:xfrm>
          </p:grpSpPr>
          <p:grpSp>
            <p:nvGrpSpPr>
              <p:cNvPr id="1049" name="그룹 1049"/>
              <p:cNvGrpSpPr/>
              <p:nvPr/>
            </p:nvGrpSpPr>
            <p:grpSpPr>
              <a:xfrm>
                <a:off x="14534565" y="2665418"/>
                <a:ext cx="1663472" cy="1663472"/>
                <a:chOff x="14534565" y="2665418"/>
                <a:chExt cx="1663472" cy="1663472"/>
              </a:xfrm>
            </p:grpSpPr>
            <p:pic>
              <p:nvPicPr>
                <p:cNvPr id="144" name="Object 14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14534565" y="2665418"/>
                  <a:ext cx="1663472" cy="1663472"/>
                </a:xfrm>
                <a:prstGeom prst="rect">
                  <a:avLst/>
                </a:prstGeom>
              </p:spPr>
            </p:pic>
          </p:grpSp>
          <p:pic>
            <p:nvPicPr>
              <p:cNvPr id="146" name="Object 145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14460968" y="3279659"/>
                <a:ext cx="1496244" cy="45016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85068" y="1437879"/>
            <a:ext cx="13171913" cy="3933862"/>
            <a:chOff x="2485068" y="1437879"/>
            <a:chExt cx="13171913" cy="3933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85068" y="1437879"/>
              <a:ext cx="13171913" cy="39338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65457" y="5671787"/>
            <a:ext cx="13028248" cy="3949941"/>
            <a:chOff x="3165457" y="5671787"/>
            <a:chExt cx="13028248" cy="39499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65457" y="5671787"/>
              <a:ext cx="13028248" cy="39499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2389" y="8320035"/>
            <a:ext cx="2141808" cy="1584734"/>
            <a:chOff x="1062389" y="8320035"/>
            <a:chExt cx="2141808" cy="15847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2389" y="8320035"/>
              <a:ext cx="2141808" cy="15847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40758" y="940290"/>
            <a:ext cx="2070373" cy="1556530"/>
            <a:chOff x="15540758" y="940290"/>
            <a:chExt cx="2070373" cy="15565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40758" y="940290"/>
              <a:ext cx="2070373" cy="15565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67961" y="802660"/>
            <a:ext cx="532643" cy="4193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859206" y="6188952"/>
            <a:ext cx="2063629" cy="702358"/>
            <a:chOff x="3859206" y="6188952"/>
            <a:chExt cx="2063629" cy="70235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59206" y="6188952"/>
              <a:ext cx="2063629" cy="70235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72935" y="6280982"/>
            <a:ext cx="1099986" cy="52540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025490" y="4193977"/>
            <a:ext cx="2063629" cy="702358"/>
            <a:chOff x="13025490" y="4193977"/>
            <a:chExt cx="2063629" cy="70235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25490" y="4193977"/>
              <a:ext cx="2063629" cy="70235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10096" y="4283363"/>
            <a:ext cx="1203938" cy="52540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13648" y="2673638"/>
            <a:ext cx="9758271" cy="102843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74896" y="6261706"/>
            <a:ext cx="9375092" cy="1448387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85068" y="1437879"/>
            <a:ext cx="13171913" cy="3933862"/>
            <a:chOff x="2485068" y="1437879"/>
            <a:chExt cx="13171913" cy="3933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85068" y="1437879"/>
              <a:ext cx="13171913" cy="39338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65457" y="5671787"/>
            <a:ext cx="13028248" cy="3949941"/>
            <a:chOff x="3165457" y="5671787"/>
            <a:chExt cx="13028248" cy="39499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65457" y="5671787"/>
              <a:ext cx="13028248" cy="39499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67961" y="802660"/>
            <a:ext cx="532643" cy="4193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859206" y="6188952"/>
            <a:ext cx="2063629" cy="702358"/>
            <a:chOff x="3859206" y="6188952"/>
            <a:chExt cx="2063629" cy="7023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59206" y="6188952"/>
              <a:ext cx="2063629" cy="70235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43807" y="6278335"/>
            <a:ext cx="1209548" cy="5254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025490" y="4193977"/>
            <a:ext cx="2063629" cy="702358"/>
            <a:chOff x="13025490" y="4193977"/>
            <a:chExt cx="2063629" cy="7023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25490" y="4193977"/>
              <a:ext cx="2063629" cy="70235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10096" y="4283363"/>
            <a:ext cx="1201767" cy="5253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52392" y="2697316"/>
            <a:ext cx="11875985" cy="144302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540758" y="834631"/>
            <a:ext cx="2138389" cy="1572194"/>
            <a:chOff x="15540758" y="834631"/>
            <a:chExt cx="2138389" cy="15721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40758" y="834631"/>
              <a:ext cx="2138389" cy="15721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23503" y="8246328"/>
            <a:ext cx="1841953" cy="1632607"/>
            <a:chOff x="1323503" y="8246328"/>
            <a:chExt cx="1841953" cy="163260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23503" y="8246328"/>
              <a:ext cx="1841953" cy="163260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58925" y="6117773"/>
            <a:ext cx="9671071" cy="2300757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56901" y="1437879"/>
            <a:ext cx="13171913" cy="4466883"/>
            <a:chOff x="2556901" y="1437879"/>
            <a:chExt cx="13171913" cy="44668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56901" y="1437879"/>
              <a:ext cx="13171913" cy="44668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7961" y="802660"/>
            <a:ext cx="532643" cy="4193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027151" y="4669382"/>
            <a:ext cx="2063629" cy="702358"/>
            <a:chOff x="13027151" y="4669382"/>
            <a:chExt cx="2063629" cy="70235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3027151" y="4669382"/>
              <a:ext cx="2063629" cy="702358"/>
              <a:chOff x="13027151" y="4669382"/>
              <a:chExt cx="2063629" cy="70235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027151" y="4669382"/>
                <a:ext cx="2063629" cy="702358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34976" y="4761407"/>
              <a:ext cx="1120824" cy="52539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21963" y="2828507"/>
            <a:ext cx="9995833" cy="245520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926140" y="7189218"/>
            <a:ext cx="1557320" cy="2006876"/>
            <a:chOff x="2926140" y="7189218"/>
            <a:chExt cx="1557320" cy="200687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26140" y="7189218"/>
              <a:ext cx="1557320" cy="20068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84307" y="7189218"/>
            <a:ext cx="1705508" cy="2205815"/>
            <a:chOff x="7884307" y="7189218"/>
            <a:chExt cx="1705508" cy="22058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84307" y="7189218"/>
              <a:ext cx="1705508" cy="22058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098106" y="6940072"/>
            <a:ext cx="2022101" cy="2505168"/>
            <a:chOff x="5098106" y="6940072"/>
            <a:chExt cx="2022101" cy="250516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98106" y="6940072"/>
              <a:ext cx="2022101" cy="250516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366322" y="6987954"/>
            <a:ext cx="2527495" cy="2646758"/>
            <a:chOff x="10366322" y="6987954"/>
            <a:chExt cx="2527495" cy="264675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66322" y="6987954"/>
              <a:ext cx="2527495" cy="26467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470420" y="6855560"/>
            <a:ext cx="2064022" cy="2873132"/>
            <a:chOff x="13470420" y="6855560"/>
            <a:chExt cx="2064022" cy="287313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70420" y="6855560"/>
              <a:ext cx="2064022" cy="287313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656981" y="572401"/>
            <a:ext cx="1864481" cy="1730955"/>
            <a:chOff x="15656981" y="572401"/>
            <a:chExt cx="1864481" cy="173095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656981" y="572401"/>
              <a:ext cx="1864481" cy="17309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27697" y="7578256"/>
            <a:ext cx="656510" cy="35714"/>
            <a:chOff x="15027697" y="7578256"/>
            <a:chExt cx="6565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040000">
              <a:off x="15027697" y="7578256"/>
              <a:ext cx="6565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5684" y="815261"/>
            <a:ext cx="1136766" cy="288799"/>
            <a:chOff x="1365684" y="815261"/>
            <a:chExt cx="1136766" cy="2887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5684" y="815261"/>
              <a:ext cx="1136766" cy="28879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7961" y="802660"/>
            <a:ext cx="938557" cy="4193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97891" y="3605056"/>
            <a:ext cx="2531910" cy="2531910"/>
            <a:chOff x="7497891" y="3605056"/>
            <a:chExt cx="2531910" cy="25319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97891" y="3605056"/>
              <a:ext cx="2531910" cy="253191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12932" y="4561808"/>
            <a:ext cx="1938927" cy="7073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517448" y="3510622"/>
            <a:ext cx="2491373" cy="2491373"/>
            <a:chOff x="3517448" y="3510622"/>
            <a:chExt cx="2491373" cy="249137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517448" y="3510622"/>
              <a:ext cx="2491373" cy="2491373"/>
              <a:chOff x="3517448" y="3510622"/>
              <a:chExt cx="2491373" cy="249137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517448" y="3510622"/>
                <a:ext cx="2491373" cy="2491373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80355" y="4289105"/>
              <a:ext cx="2026454" cy="9912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44722" y="6979995"/>
            <a:ext cx="2038246" cy="2038246"/>
            <a:chOff x="7744722" y="6979995"/>
            <a:chExt cx="2038246" cy="203824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744722" y="6979995"/>
              <a:ext cx="2038246" cy="2038246"/>
              <a:chOff x="7744722" y="6979995"/>
              <a:chExt cx="2038246" cy="203824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744722" y="6979995"/>
                <a:ext cx="2038246" cy="2038246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62027" y="7616889"/>
              <a:ext cx="1336996" cy="79787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936995" y="1013692"/>
            <a:ext cx="1653700" cy="1653700"/>
            <a:chOff x="7936995" y="1013692"/>
            <a:chExt cx="1653700" cy="165370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936995" y="1013692"/>
              <a:ext cx="1653700" cy="1653700"/>
              <a:chOff x="7936995" y="1013692"/>
              <a:chExt cx="1653700" cy="1653700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936995" y="1013692"/>
                <a:ext cx="1653700" cy="1653700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87808" y="1469475"/>
              <a:ext cx="1317193" cy="78866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867890" y="5418646"/>
            <a:ext cx="1777833" cy="35714"/>
            <a:chOff x="13867890" y="5418646"/>
            <a:chExt cx="1777833" cy="35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8520000">
              <a:off x="13867890" y="5418646"/>
              <a:ext cx="1777833" cy="3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347093" y="6545385"/>
            <a:ext cx="833505" cy="35714"/>
            <a:chOff x="8347093" y="6545385"/>
            <a:chExt cx="833505" cy="3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8347093" y="6545385"/>
              <a:ext cx="833505" cy="3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006615" y="4795803"/>
            <a:ext cx="1493481" cy="35714"/>
            <a:chOff x="6006615" y="4795803"/>
            <a:chExt cx="1493481" cy="3571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560000">
              <a:off x="6006615" y="4795803"/>
              <a:ext cx="1493481" cy="35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148250" y="6306755"/>
            <a:ext cx="1887626" cy="35714"/>
            <a:chOff x="6148250" y="6306755"/>
            <a:chExt cx="1887626" cy="3571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8280000">
              <a:off x="6148250" y="6306755"/>
              <a:ext cx="1887626" cy="357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482594" y="6275812"/>
            <a:ext cx="2018938" cy="35714"/>
            <a:chOff x="9482594" y="6275812"/>
            <a:chExt cx="2018938" cy="3571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2520000">
              <a:off x="9482594" y="6275812"/>
              <a:ext cx="2018938" cy="3571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028345" y="4795803"/>
            <a:ext cx="2261333" cy="35714"/>
            <a:chOff x="10028345" y="4795803"/>
            <a:chExt cx="2261333" cy="3571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0620000">
              <a:off x="10028345" y="4795803"/>
              <a:ext cx="2261333" cy="3571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926210" y="3316279"/>
            <a:ext cx="1315834" cy="35714"/>
            <a:chOff x="6926210" y="3316279"/>
            <a:chExt cx="1315834" cy="3571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3240000">
              <a:off x="6926210" y="3316279"/>
              <a:ext cx="1315834" cy="3571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290251" y="3123129"/>
            <a:ext cx="947188" cy="35714"/>
            <a:chOff x="8290251" y="3123129"/>
            <a:chExt cx="947188" cy="3571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8290251" y="3123129"/>
              <a:ext cx="947188" cy="3571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389474" y="3478987"/>
            <a:ext cx="1500416" cy="35714"/>
            <a:chOff x="9389474" y="3478987"/>
            <a:chExt cx="1500416" cy="3571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8820000">
              <a:off x="9389474" y="3478987"/>
              <a:ext cx="1500416" cy="3571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999868" y="1302491"/>
            <a:ext cx="1653700" cy="1653700"/>
            <a:chOff x="5999868" y="1302491"/>
            <a:chExt cx="1653700" cy="1653700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5999868" y="1302491"/>
              <a:ext cx="1653700" cy="1653700"/>
              <a:chOff x="5999868" y="1302491"/>
              <a:chExt cx="1653700" cy="1653700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999868" y="1302491"/>
                <a:ext cx="1653700" cy="1653700"/>
              </a:xfrm>
              <a:prstGeom prst="rect">
                <a:avLst/>
              </a:prstGeom>
            </p:spPr>
          </p:pic>
        </p:grpSp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131565" y="1633872"/>
              <a:ext cx="1182186" cy="109705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501339" y="1747411"/>
            <a:ext cx="1663472" cy="1663472"/>
            <a:chOff x="10501339" y="1747411"/>
            <a:chExt cx="1663472" cy="1663472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501339" y="1747411"/>
              <a:ext cx="1663472" cy="1663472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653015" y="2205882"/>
            <a:ext cx="1326063" cy="773996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5008535" y="6653541"/>
            <a:ext cx="2079108" cy="2079108"/>
            <a:chOff x="5008535" y="6653541"/>
            <a:chExt cx="2079108" cy="2079108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5008535" y="6653541"/>
              <a:ext cx="2079108" cy="2079108"/>
              <a:chOff x="5008535" y="6653541"/>
              <a:chExt cx="2079108" cy="2079108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5008535" y="6653541"/>
                <a:ext cx="2079108" cy="2079108"/>
              </a:xfrm>
              <a:prstGeom prst="rect">
                <a:avLst/>
              </a:prstGeom>
            </p:spPr>
          </p:pic>
        </p:grpSp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332201" y="7303203"/>
              <a:ext cx="1378471" cy="81329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0778001" y="6582290"/>
            <a:ext cx="2038246" cy="2038246"/>
            <a:chOff x="10778001" y="6582290"/>
            <a:chExt cx="2038246" cy="2038246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10778001" y="6582290"/>
              <a:ext cx="2038246" cy="2038246"/>
              <a:chOff x="10778001" y="6582290"/>
              <a:chExt cx="2038246" cy="2038246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778001" y="6582290"/>
                <a:ext cx="2038246" cy="2038246"/>
              </a:xfrm>
              <a:prstGeom prst="rect">
                <a:avLst/>
              </a:prstGeom>
            </p:spPr>
          </p:pic>
        </p:grpSp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095303" y="7219183"/>
              <a:ext cx="1322149" cy="78834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2288223" y="3764975"/>
            <a:ext cx="1982666" cy="1982666"/>
            <a:chOff x="12288223" y="3764975"/>
            <a:chExt cx="1982666" cy="1982666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12288223" y="3764975"/>
              <a:ext cx="1982666" cy="1982666"/>
              <a:chOff x="12288223" y="3764975"/>
              <a:chExt cx="1982666" cy="1982666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2288223" y="3764975"/>
                <a:ext cx="1982666" cy="1982666"/>
              </a:xfrm>
              <a:prstGeom prst="rect">
                <a:avLst/>
              </a:prstGeom>
            </p:spPr>
          </p:pic>
        </p:grpSp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489134" y="4529761"/>
              <a:ext cx="1525118" cy="561946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4542442" y="7685519"/>
            <a:ext cx="1586503" cy="1586503"/>
            <a:chOff x="14542442" y="7685519"/>
            <a:chExt cx="1586503" cy="1586503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14542442" y="7685519"/>
              <a:ext cx="1586503" cy="1586503"/>
              <a:chOff x="14542442" y="7685519"/>
              <a:chExt cx="1586503" cy="1586503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4542442" y="7685519"/>
                <a:ext cx="1586503" cy="1586503"/>
              </a:xfrm>
              <a:prstGeom prst="rect">
                <a:avLst/>
              </a:prstGeom>
            </p:spPr>
          </p:pic>
        </p:grpSp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740192" y="8120376"/>
              <a:ext cx="1234738" cy="71505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4542442" y="5567160"/>
            <a:ext cx="1692828" cy="1692828"/>
            <a:chOff x="14542442" y="5567160"/>
            <a:chExt cx="1692828" cy="1692828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14542442" y="5567160"/>
              <a:ext cx="1692828" cy="1692828"/>
              <a:chOff x="14542442" y="5567160"/>
              <a:chExt cx="1692828" cy="1692828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4542442" y="5567160"/>
                <a:ext cx="1692828" cy="1692828"/>
              </a:xfrm>
              <a:prstGeom prst="rect">
                <a:avLst/>
              </a:prstGeom>
            </p:spPr>
          </p:pic>
        </p:grpSp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4675966" y="6191171"/>
              <a:ext cx="1189516" cy="4645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82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82</vt:i4>
      </vt:variant>
    </vt:vector>
  </HeadingPairs>
  <TitlesOfParts>
    <vt:vector size="8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최 지혁</cp:lastModifiedBy>
  <cp:revision>2</cp:revision>
  <cp:lastPrinted>2023-03-21T15:39:33Z</cp:lastPrinted>
  <dcterms:created xsi:type="dcterms:W3CDTF">2023-03-22T00:38:04Z</dcterms:created>
  <dcterms:modified xsi:type="dcterms:W3CDTF">2023-03-21T15:39:42Z</dcterms:modified>
</cp:coreProperties>
</file>